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1" r:id="rId4"/>
    <p:sldMasterId id="2147483661" r:id="rId5"/>
    <p:sldMasterId id="2147483741" r:id="rId6"/>
    <p:sldMasterId id="2147483733" r:id="rId7"/>
    <p:sldMasterId id="2147483763" r:id="rId8"/>
    <p:sldMasterId id="2147483682" r:id="rId9"/>
    <p:sldMasterId id="2147483926" r:id="rId10"/>
  </p:sldMasterIdLst>
  <p:notesMasterIdLst>
    <p:notesMasterId r:id="rId30"/>
  </p:notesMasterIdLst>
  <p:handoutMasterIdLst>
    <p:handoutMasterId r:id="rId31"/>
  </p:handoutMasterIdLst>
  <p:sldIdLst>
    <p:sldId id="258" r:id="rId11"/>
    <p:sldId id="26331" r:id="rId12"/>
    <p:sldId id="3140" r:id="rId13"/>
    <p:sldId id="904" r:id="rId14"/>
    <p:sldId id="6188" r:id="rId15"/>
    <p:sldId id="26332" r:id="rId16"/>
    <p:sldId id="26334" r:id="rId17"/>
    <p:sldId id="26342" r:id="rId18"/>
    <p:sldId id="26333" r:id="rId19"/>
    <p:sldId id="26335" r:id="rId20"/>
    <p:sldId id="26336" r:id="rId21"/>
    <p:sldId id="26337" r:id="rId22"/>
    <p:sldId id="26338" r:id="rId23"/>
    <p:sldId id="26339" r:id="rId24"/>
    <p:sldId id="6197" r:id="rId25"/>
    <p:sldId id="26340" r:id="rId26"/>
    <p:sldId id="6198" r:id="rId27"/>
    <p:sldId id="26341" r:id="rId28"/>
    <p:sldId id="313" r:id="rId29"/>
  </p:sldIdLst>
  <p:sldSz cx="9144000" cy="5143500" type="screen16x9"/>
  <p:notesSz cx="6858000" cy="4505325"/>
  <p:defaultTextStyle>
    <a:defPPr>
      <a:defRPr lang="en-US"/>
    </a:defPPr>
    <a:lvl1pPr marL="0" algn="l" defTabSz="342871" rtl="0" eaLnBrk="1" latinLnBrk="0" hangingPunct="1">
      <a:defRPr sz="1400" kern="1200">
        <a:solidFill>
          <a:schemeClr val="tx1"/>
        </a:solidFill>
        <a:latin typeface="+mn-lt"/>
        <a:ea typeface="+mn-ea"/>
        <a:cs typeface="+mn-cs"/>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55" userDrawn="1">
          <p15:clr>
            <a:srgbClr val="A4A3A4"/>
          </p15:clr>
        </p15:guide>
        <p15:guide id="2" pos="2880">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9D"/>
    <a:srgbClr val="FF6FB0"/>
    <a:srgbClr val="CC006A"/>
    <a:srgbClr val="C8C8C8"/>
    <a:srgbClr val="861B54"/>
    <a:srgbClr val="E200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3A6542-0E5B-41DF-9F64-1A59C57A5C4E}" v="1" dt="2020-06-09T23:27:39.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05" autoAdjust="0"/>
    <p:restoredTop sz="51431"/>
  </p:normalViewPr>
  <p:slideViewPr>
    <p:cSldViewPr snapToGrid="0">
      <p:cViewPr varScale="1">
        <p:scale>
          <a:sx n="140" d="100"/>
          <a:sy n="140" d="100"/>
        </p:scale>
        <p:origin x="9224" y="192"/>
      </p:cViewPr>
      <p:guideLst>
        <p:guide orient="horz" pos="1055"/>
        <p:guide pos="2880"/>
      </p:guideLst>
    </p:cSldViewPr>
  </p:slideViewPr>
  <p:notesTextViewPr>
    <p:cViewPr>
      <p:scale>
        <a:sx n="1" d="1"/>
        <a:sy n="1" d="1"/>
      </p:scale>
      <p:origin x="0" y="0"/>
    </p:cViewPr>
  </p:notesTextViewPr>
  <p:notesViewPr>
    <p:cSldViewPr snapToGrid="0">
      <p:cViewPr>
        <p:scale>
          <a:sx n="1" d="2"/>
          <a:sy n="1" d="2"/>
        </p:scale>
        <p:origin x="5320" y="2256"/>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F4CE85-CA3C-4D8A-946F-2E7F36C0D5FC}"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17A90173-9E6A-4D14-B123-E55F85436F58}">
      <dgm:prSet custT="1"/>
      <dgm:spPr/>
      <dgm:t>
        <a:bodyPr/>
        <a:lstStyle/>
        <a:p>
          <a:pPr>
            <a:lnSpc>
              <a:spcPct val="100000"/>
            </a:lnSpc>
          </a:pPr>
          <a:r>
            <a:rPr lang="en-US" sz="1200" b="0" dirty="0">
              <a:solidFill>
                <a:schemeClr val="tx1">
                  <a:lumMod val="75000"/>
                </a:schemeClr>
              </a:solidFill>
              <a:latin typeface="Tele-GroteskHal" pitchFamily="2" charset="0"/>
            </a:rPr>
            <a:t>Blameless postmortems for all incidents</a:t>
          </a:r>
          <a:endParaRPr lang="en-US" sz="1200" dirty="0">
            <a:solidFill>
              <a:schemeClr val="tx1">
                <a:lumMod val="75000"/>
              </a:schemeClr>
            </a:solidFill>
            <a:latin typeface="Tele-GroteskHal" pitchFamily="2" charset="0"/>
          </a:endParaRPr>
        </a:p>
      </dgm:t>
    </dgm:pt>
    <dgm:pt modelId="{9298E1C2-7A1F-4050-B682-FB5D993C8810}" type="parTrans" cxnId="{469CCB18-E7BD-4001-87C1-E126A640628E}">
      <dgm:prSet/>
      <dgm:spPr/>
      <dgm:t>
        <a:bodyPr/>
        <a:lstStyle/>
        <a:p>
          <a:endParaRPr lang="en-US" sz="1200">
            <a:solidFill>
              <a:schemeClr val="tx1">
                <a:lumMod val="75000"/>
              </a:schemeClr>
            </a:solidFill>
            <a:latin typeface="Tele-GroteskHal" pitchFamily="2" charset="0"/>
          </a:endParaRPr>
        </a:p>
      </dgm:t>
    </dgm:pt>
    <dgm:pt modelId="{C967CBD7-CB6B-4D29-9317-C8A2697DD98A}" type="sibTrans" cxnId="{469CCB18-E7BD-4001-87C1-E126A640628E}">
      <dgm:prSet/>
      <dgm:spPr/>
      <dgm:t>
        <a:bodyPr/>
        <a:lstStyle/>
        <a:p>
          <a:pPr>
            <a:lnSpc>
              <a:spcPct val="100000"/>
            </a:lnSpc>
          </a:pPr>
          <a:endParaRPr lang="en-US" sz="1200">
            <a:solidFill>
              <a:schemeClr val="tx1">
                <a:lumMod val="75000"/>
              </a:schemeClr>
            </a:solidFill>
            <a:latin typeface="Tele-GroteskHal" pitchFamily="2" charset="0"/>
          </a:endParaRPr>
        </a:p>
      </dgm:t>
    </dgm:pt>
    <dgm:pt modelId="{A085F0EC-5469-4EFF-8A0C-BFBC8A19A28F}">
      <dgm:prSet custT="1"/>
      <dgm:spPr/>
      <dgm:t>
        <a:bodyPr/>
        <a:lstStyle/>
        <a:p>
          <a:pPr>
            <a:lnSpc>
              <a:spcPct val="100000"/>
            </a:lnSpc>
          </a:pPr>
          <a:r>
            <a:rPr lang="en-US" sz="1200" b="0">
              <a:solidFill>
                <a:schemeClr val="tx1">
                  <a:lumMod val="75000"/>
                </a:schemeClr>
              </a:solidFill>
              <a:latin typeface="Tele-GroteskHal" pitchFamily="2" charset="0"/>
            </a:rPr>
            <a:t>Make all work visible</a:t>
          </a:r>
          <a:endParaRPr lang="en-US" sz="1200">
            <a:solidFill>
              <a:schemeClr val="tx1">
                <a:lumMod val="75000"/>
              </a:schemeClr>
            </a:solidFill>
            <a:latin typeface="Tele-GroteskHal" pitchFamily="2" charset="0"/>
          </a:endParaRPr>
        </a:p>
      </dgm:t>
    </dgm:pt>
    <dgm:pt modelId="{0C51EA3E-EEB4-4301-A9A6-9DAD8BB752D4}" type="parTrans" cxnId="{CE4FB03E-1C13-43DD-AEBE-A39DD89E887C}">
      <dgm:prSet/>
      <dgm:spPr/>
      <dgm:t>
        <a:bodyPr/>
        <a:lstStyle/>
        <a:p>
          <a:endParaRPr lang="en-US" sz="1200">
            <a:solidFill>
              <a:schemeClr val="tx1">
                <a:lumMod val="75000"/>
              </a:schemeClr>
            </a:solidFill>
            <a:latin typeface="Tele-GroteskHal" pitchFamily="2" charset="0"/>
          </a:endParaRPr>
        </a:p>
      </dgm:t>
    </dgm:pt>
    <dgm:pt modelId="{486588A4-C157-4C01-B843-BB3535BD21E5}" type="sibTrans" cxnId="{CE4FB03E-1C13-43DD-AEBE-A39DD89E887C}">
      <dgm:prSet/>
      <dgm:spPr/>
      <dgm:t>
        <a:bodyPr/>
        <a:lstStyle/>
        <a:p>
          <a:pPr>
            <a:lnSpc>
              <a:spcPct val="100000"/>
            </a:lnSpc>
          </a:pPr>
          <a:endParaRPr lang="en-US" sz="1200">
            <a:solidFill>
              <a:schemeClr val="tx1">
                <a:lumMod val="75000"/>
              </a:schemeClr>
            </a:solidFill>
            <a:latin typeface="Tele-GroteskHal" pitchFamily="2" charset="0"/>
          </a:endParaRPr>
        </a:p>
      </dgm:t>
    </dgm:pt>
    <dgm:pt modelId="{8571B07C-0BC9-4581-9497-256235BAF098}">
      <dgm:prSet custT="1"/>
      <dgm:spPr/>
      <dgm:t>
        <a:bodyPr/>
        <a:lstStyle/>
        <a:p>
          <a:pPr>
            <a:lnSpc>
              <a:spcPct val="100000"/>
            </a:lnSpc>
          </a:pPr>
          <a:r>
            <a:rPr lang="en-US" sz="1200" b="0" dirty="0">
              <a:solidFill>
                <a:schemeClr val="tx1">
                  <a:lumMod val="75000"/>
                </a:schemeClr>
              </a:solidFill>
              <a:latin typeface="Tele-GroteskHal" pitchFamily="2" charset="0"/>
            </a:rPr>
            <a:t>Acknowledgement of debt, preemptively set the stage</a:t>
          </a:r>
          <a:endParaRPr lang="en-US" sz="1200" dirty="0">
            <a:solidFill>
              <a:schemeClr val="tx1">
                <a:lumMod val="75000"/>
              </a:schemeClr>
            </a:solidFill>
            <a:latin typeface="Tele-GroteskHal" pitchFamily="2" charset="0"/>
          </a:endParaRPr>
        </a:p>
      </dgm:t>
    </dgm:pt>
    <dgm:pt modelId="{18B13095-1F6F-4F17-8754-6B7B4D0C819D}" type="parTrans" cxnId="{968EF4CF-B9DB-418B-BE02-0EC4936B169F}">
      <dgm:prSet/>
      <dgm:spPr/>
      <dgm:t>
        <a:bodyPr/>
        <a:lstStyle/>
        <a:p>
          <a:endParaRPr lang="en-US" sz="1200">
            <a:solidFill>
              <a:schemeClr val="tx1">
                <a:lumMod val="75000"/>
              </a:schemeClr>
            </a:solidFill>
            <a:latin typeface="Tele-GroteskHal" pitchFamily="2" charset="0"/>
          </a:endParaRPr>
        </a:p>
      </dgm:t>
    </dgm:pt>
    <dgm:pt modelId="{04ACD4EC-3959-44A8-BAEC-4F9E4C270EA6}" type="sibTrans" cxnId="{968EF4CF-B9DB-418B-BE02-0EC4936B169F}">
      <dgm:prSet/>
      <dgm:spPr/>
      <dgm:t>
        <a:bodyPr/>
        <a:lstStyle/>
        <a:p>
          <a:pPr>
            <a:lnSpc>
              <a:spcPct val="100000"/>
            </a:lnSpc>
          </a:pPr>
          <a:endParaRPr lang="en-US" sz="1200">
            <a:solidFill>
              <a:schemeClr val="tx1">
                <a:lumMod val="75000"/>
              </a:schemeClr>
            </a:solidFill>
            <a:latin typeface="Tele-GroteskHal" pitchFamily="2" charset="0"/>
          </a:endParaRPr>
        </a:p>
      </dgm:t>
    </dgm:pt>
    <dgm:pt modelId="{01ADF5F4-1260-48CD-AC96-70A8A7CC21EF}">
      <dgm:prSet custT="1"/>
      <dgm:spPr/>
      <dgm:t>
        <a:bodyPr/>
        <a:lstStyle/>
        <a:p>
          <a:pPr>
            <a:lnSpc>
              <a:spcPct val="100000"/>
            </a:lnSpc>
          </a:pPr>
          <a:r>
            <a:rPr lang="en-US" sz="1200" dirty="0">
              <a:solidFill>
                <a:schemeClr val="tx1">
                  <a:lumMod val="75000"/>
                </a:schemeClr>
              </a:solidFill>
              <a:latin typeface="Tele-GroteskHal" pitchFamily="2" charset="0"/>
            </a:rPr>
            <a:t>Build in discipline</a:t>
          </a:r>
        </a:p>
      </dgm:t>
    </dgm:pt>
    <dgm:pt modelId="{70EF165A-C00C-437B-9EE3-0463B6DF461C}" type="parTrans" cxnId="{1E6379F1-800B-413E-A63D-73C16E7D6EA9}">
      <dgm:prSet/>
      <dgm:spPr/>
      <dgm:t>
        <a:bodyPr/>
        <a:lstStyle/>
        <a:p>
          <a:endParaRPr lang="en-US" sz="1200">
            <a:solidFill>
              <a:schemeClr val="tx1">
                <a:lumMod val="75000"/>
              </a:schemeClr>
            </a:solidFill>
            <a:latin typeface="Tele-GroteskHal" pitchFamily="2" charset="0"/>
          </a:endParaRPr>
        </a:p>
      </dgm:t>
    </dgm:pt>
    <dgm:pt modelId="{C8BF28A3-4A26-4B68-A57C-3AE03F4159C2}" type="sibTrans" cxnId="{1E6379F1-800B-413E-A63D-73C16E7D6EA9}">
      <dgm:prSet/>
      <dgm:spPr/>
      <dgm:t>
        <a:bodyPr/>
        <a:lstStyle/>
        <a:p>
          <a:pPr>
            <a:lnSpc>
              <a:spcPct val="100000"/>
            </a:lnSpc>
          </a:pPr>
          <a:endParaRPr lang="en-US" sz="1200">
            <a:solidFill>
              <a:schemeClr val="tx1">
                <a:lumMod val="75000"/>
              </a:schemeClr>
            </a:solidFill>
            <a:latin typeface="Tele-GroteskHal" pitchFamily="2" charset="0"/>
          </a:endParaRPr>
        </a:p>
      </dgm:t>
    </dgm:pt>
    <dgm:pt modelId="{C9AA63B1-EE0D-4FFB-ADC7-6EACBC2F3DBF}">
      <dgm:prSet custT="1"/>
      <dgm:spPr/>
      <dgm:t>
        <a:bodyPr/>
        <a:lstStyle/>
        <a:p>
          <a:pPr>
            <a:lnSpc>
              <a:spcPct val="100000"/>
            </a:lnSpc>
          </a:pPr>
          <a:r>
            <a:rPr lang="en-US" sz="1200" b="0">
              <a:solidFill>
                <a:schemeClr val="tx1">
                  <a:lumMod val="75000"/>
                </a:schemeClr>
              </a:solidFill>
              <a:latin typeface="Tele-GroteskHal" pitchFamily="2" charset="0"/>
            </a:rPr>
            <a:t>Don't be afraid to backout.</a:t>
          </a:r>
          <a:endParaRPr lang="en-US" sz="1200">
            <a:solidFill>
              <a:schemeClr val="tx1">
                <a:lumMod val="75000"/>
              </a:schemeClr>
            </a:solidFill>
            <a:latin typeface="Tele-GroteskHal" pitchFamily="2" charset="0"/>
          </a:endParaRPr>
        </a:p>
      </dgm:t>
    </dgm:pt>
    <dgm:pt modelId="{8065A311-AC8E-49AF-A590-27FC72F85C59}" type="parTrans" cxnId="{53032437-6802-4177-BFB1-07BCE2103AF8}">
      <dgm:prSet/>
      <dgm:spPr/>
      <dgm:t>
        <a:bodyPr/>
        <a:lstStyle/>
        <a:p>
          <a:endParaRPr lang="en-US" sz="1200">
            <a:solidFill>
              <a:schemeClr val="tx1">
                <a:lumMod val="75000"/>
              </a:schemeClr>
            </a:solidFill>
            <a:latin typeface="Tele-GroteskHal" pitchFamily="2" charset="0"/>
          </a:endParaRPr>
        </a:p>
      </dgm:t>
    </dgm:pt>
    <dgm:pt modelId="{9C561F04-EA45-4901-8F2F-024E1EC649E5}" type="sibTrans" cxnId="{53032437-6802-4177-BFB1-07BCE2103AF8}">
      <dgm:prSet/>
      <dgm:spPr/>
      <dgm:t>
        <a:bodyPr/>
        <a:lstStyle/>
        <a:p>
          <a:pPr>
            <a:lnSpc>
              <a:spcPct val="100000"/>
            </a:lnSpc>
          </a:pPr>
          <a:endParaRPr lang="en-US" sz="1200">
            <a:solidFill>
              <a:schemeClr val="tx1">
                <a:lumMod val="75000"/>
              </a:schemeClr>
            </a:solidFill>
            <a:latin typeface="Tele-GroteskHal" pitchFamily="2" charset="0"/>
          </a:endParaRPr>
        </a:p>
      </dgm:t>
    </dgm:pt>
    <dgm:pt modelId="{6E9E038E-1061-4080-AFFB-98F7145AB941}">
      <dgm:prSet custT="1"/>
      <dgm:spPr/>
      <dgm:t>
        <a:bodyPr/>
        <a:lstStyle/>
        <a:p>
          <a:pPr>
            <a:lnSpc>
              <a:spcPct val="100000"/>
            </a:lnSpc>
          </a:pPr>
          <a:r>
            <a:rPr lang="en-US" sz="1200" b="0">
              <a:solidFill>
                <a:schemeClr val="tx1">
                  <a:lumMod val="75000"/>
                </a:schemeClr>
              </a:solidFill>
              <a:latin typeface="Tele-GroteskHal" pitchFamily="2" charset="0"/>
            </a:rPr>
            <a:t>Reward flawless execution.</a:t>
          </a:r>
          <a:endParaRPr lang="en-US" sz="1200">
            <a:solidFill>
              <a:schemeClr val="tx1">
                <a:lumMod val="75000"/>
              </a:schemeClr>
            </a:solidFill>
            <a:latin typeface="Tele-GroteskHal" pitchFamily="2" charset="0"/>
          </a:endParaRPr>
        </a:p>
      </dgm:t>
    </dgm:pt>
    <dgm:pt modelId="{EF2CA6DD-544E-42DE-BA94-889726A4F33A}" type="parTrans" cxnId="{FC80AE35-3E71-4ABF-89EA-562CDC1FF96F}">
      <dgm:prSet/>
      <dgm:spPr/>
      <dgm:t>
        <a:bodyPr/>
        <a:lstStyle/>
        <a:p>
          <a:endParaRPr lang="en-US" sz="1200">
            <a:solidFill>
              <a:schemeClr val="tx1">
                <a:lumMod val="75000"/>
              </a:schemeClr>
            </a:solidFill>
            <a:latin typeface="Tele-GroteskHal" pitchFamily="2" charset="0"/>
          </a:endParaRPr>
        </a:p>
      </dgm:t>
    </dgm:pt>
    <dgm:pt modelId="{F2C598F7-EBF0-420F-804D-D414182CB0CD}" type="sibTrans" cxnId="{FC80AE35-3E71-4ABF-89EA-562CDC1FF96F}">
      <dgm:prSet/>
      <dgm:spPr/>
      <dgm:t>
        <a:bodyPr/>
        <a:lstStyle/>
        <a:p>
          <a:endParaRPr lang="en-US" sz="1200">
            <a:solidFill>
              <a:schemeClr val="tx1">
                <a:lumMod val="75000"/>
              </a:schemeClr>
            </a:solidFill>
            <a:latin typeface="Tele-GroteskHal" pitchFamily="2" charset="0"/>
          </a:endParaRPr>
        </a:p>
      </dgm:t>
    </dgm:pt>
    <dgm:pt modelId="{03529A5D-0CA1-479C-98F2-635563969D41}" type="pres">
      <dgm:prSet presAssocID="{91F4CE85-CA3C-4D8A-946F-2E7F36C0D5FC}" presName="root" presStyleCnt="0">
        <dgm:presLayoutVars>
          <dgm:dir/>
          <dgm:resizeHandles val="exact"/>
        </dgm:presLayoutVars>
      </dgm:prSet>
      <dgm:spPr/>
    </dgm:pt>
    <dgm:pt modelId="{C0E29CD3-E072-45C9-9EB0-4FC1C84BE341}" type="pres">
      <dgm:prSet presAssocID="{91F4CE85-CA3C-4D8A-946F-2E7F36C0D5FC}" presName="container" presStyleCnt="0">
        <dgm:presLayoutVars>
          <dgm:dir/>
          <dgm:resizeHandles val="exact"/>
        </dgm:presLayoutVars>
      </dgm:prSet>
      <dgm:spPr/>
    </dgm:pt>
    <dgm:pt modelId="{94D0311E-D4A3-4845-B1AE-64D6721E78AD}" type="pres">
      <dgm:prSet presAssocID="{17A90173-9E6A-4D14-B123-E55F85436F58}" presName="compNode" presStyleCnt="0"/>
      <dgm:spPr/>
    </dgm:pt>
    <dgm:pt modelId="{A1B68551-9695-4B8F-A55E-5A4387D6CE66}" type="pres">
      <dgm:prSet presAssocID="{17A90173-9E6A-4D14-B123-E55F85436F58}" presName="iconBgRect" presStyleLbl="bgShp" presStyleIdx="0" presStyleCnt="6" custLinFactNeighborX="-6832"/>
      <dgm:spPr>
        <a:solidFill>
          <a:schemeClr val="accent1">
            <a:lumMod val="40000"/>
            <a:lumOff val="60000"/>
          </a:schemeClr>
        </a:solidFill>
      </dgm:spPr>
    </dgm:pt>
    <dgm:pt modelId="{0DE55DAA-DDCB-43E8-98F1-6AAE4266D484}" type="pres">
      <dgm:prSet presAssocID="{17A90173-9E6A-4D14-B123-E55F85436F58}" presName="iconRect" presStyleLbl="node1" presStyleIdx="0" presStyleCnt="6" custLinFactNeighborX="-1178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92CF1F82-5712-489B-99FB-0D800E1F312F}" type="pres">
      <dgm:prSet presAssocID="{17A90173-9E6A-4D14-B123-E55F85436F58}" presName="spaceRect" presStyleCnt="0"/>
      <dgm:spPr/>
    </dgm:pt>
    <dgm:pt modelId="{5421C66A-8B1E-4D91-9FE3-305973591E57}" type="pres">
      <dgm:prSet presAssocID="{17A90173-9E6A-4D14-B123-E55F85436F58}" presName="textRect" presStyleLbl="revTx" presStyleIdx="0" presStyleCnt="6" custLinFactNeighborX="-2898">
        <dgm:presLayoutVars>
          <dgm:chMax val="1"/>
          <dgm:chPref val="1"/>
        </dgm:presLayoutVars>
      </dgm:prSet>
      <dgm:spPr/>
    </dgm:pt>
    <dgm:pt modelId="{476D42FB-91FF-447C-BA95-1018A90504A2}" type="pres">
      <dgm:prSet presAssocID="{C967CBD7-CB6B-4D29-9317-C8A2697DD98A}" presName="sibTrans" presStyleLbl="sibTrans2D1" presStyleIdx="0" presStyleCnt="0"/>
      <dgm:spPr/>
    </dgm:pt>
    <dgm:pt modelId="{9BEA748E-833A-4F54-9F12-9BFA90758EA0}" type="pres">
      <dgm:prSet presAssocID="{A085F0EC-5469-4EFF-8A0C-BFBC8A19A28F}" presName="compNode" presStyleCnt="0"/>
      <dgm:spPr/>
    </dgm:pt>
    <dgm:pt modelId="{F1F1F494-1A87-4D3E-A7A6-FB0872076054}" type="pres">
      <dgm:prSet presAssocID="{A085F0EC-5469-4EFF-8A0C-BFBC8A19A28F}" presName="iconBgRect" presStyleLbl="bgShp" presStyleIdx="1" presStyleCnt="6"/>
      <dgm:spPr>
        <a:solidFill>
          <a:schemeClr val="accent1"/>
        </a:solidFill>
      </dgm:spPr>
    </dgm:pt>
    <dgm:pt modelId="{B3BB7E85-6EAC-4CA8-B762-3A94B33BEAE9}" type="pres">
      <dgm:prSet presAssocID="{A085F0EC-5469-4EFF-8A0C-BFBC8A19A28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9BBFA894-B944-4AE8-8442-154F1F38B7C3}" type="pres">
      <dgm:prSet presAssocID="{A085F0EC-5469-4EFF-8A0C-BFBC8A19A28F}" presName="spaceRect" presStyleCnt="0"/>
      <dgm:spPr/>
    </dgm:pt>
    <dgm:pt modelId="{9228C524-D8D9-4ED0-93B2-C9054BBD6AFC}" type="pres">
      <dgm:prSet presAssocID="{A085F0EC-5469-4EFF-8A0C-BFBC8A19A28F}" presName="textRect" presStyleLbl="revTx" presStyleIdx="1" presStyleCnt="6">
        <dgm:presLayoutVars>
          <dgm:chMax val="1"/>
          <dgm:chPref val="1"/>
        </dgm:presLayoutVars>
      </dgm:prSet>
      <dgm:spPr/>
    </dgm:pt>
    <dgm:pt modelId="{DC75D50A-DC7E-4CA4-8884-4DED35891CD3}" type="pres">
      <dgm:prSet presAssocID="{486588A4-C157-4C01-B843-BB3535BD21E5}" presName="sibTrans" presStyleLbl="sibTrans2D1" presStyleIdx="0" presStyleCnt="0"/>
      <dgm:spPr/>
    </dgm:pt>
    <dgm:pt modelId="{E680FB80-46CA-408A-B89D-B3B66E6F8BEF}" type="pres">
      <dgm:prSet presAssocID="{8571B07C-0BC9-4581-9497-256235BAF098}" presName="compNode" presStyleCnt="0"/>
      <dgm:spPr/>
    </dgm:pt>
    <dgm:pt modelId="{258789F0-A1F1-42B7-BDA3-45030FE305DD}" type="pres">
      <dgm:prSet presAssocID="{8571B07C-0BC9-4581-9497-256235BAF098}" presName="iconBgRect" presStyleLbl="bgShp" presStyleIdx="2" presStyleCnt="6" custLinFactNeighborX="-6832"/>
      <dgm:spPr>
        <a:solidFill>
          <a:schemeClr val="accent1">
            <a:lumMod val="60000"/>
            <a:lumOff val="40000"/>
          </a:schemeClr>
        </a:solidFill>
      </dgm:spPr>
    </dgm:pt>
    <dgm:pt modelId="{40F414D9-91E8-44E5-9E80-5E54376E6AFD}" type="pres">
      <dgm:prSet presAssocID="{8571B07C-0BC9-4581-9497-256235BAF098}" presName="iconRect" presStyleLbl="node1" presStyleIdx="2" presStyleCnt="6" custLinFactNeighborX="-1178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on Viewing Ceremony"/>
        </a:ext>
      </dgm:extLst>
    </dgm:pt>
    <dgm:pt modelId="{9719CC59-D287-4D75-A364-411406B32256}" type="pres">
      <dgm:prSet presAssocID="{8571B07C-0BC9-4581-9497-256235BAF098}" presName="spaceRect" presStyleCnt="0"/>
      <dgm:spPr/>
    </dgm:pt>
    <dgm:pt modelId="{194799B5-F5F5-4955-BBCB-4C64FD9E1A48}" type="pres">
      <dgm:prSet presAssocID="{8571B07C-0BC9-4581-9497-256235BAF098}" presName="textRect" presStyleLbl="revTx" presStyleIdx="2" presStyleCnt="6" custLinFactNeighborX="-2898">
        <dgm:presLayoutVars>
          <dgm:chMax val="1"/>
          <dgm:chPref val="1"/>
        </dgm:presLayoutVars>
      </dgm:prSet>
      <dgm:spPr/>
    </dgm:pt>
    <dgm:pt modelId="{1E1CF0D1-101A-445F-BA2D-D61DBECFF9D9}" type="pres">
      <dgm:prSet presAssocID="{04ACD4EC-3959-44A8-BAEC-4F9E4C270EA6}" presName="sibTrans" presStyleLbl="sibTrans2D1" presStyleIdx="0" presStyleCnt="0"/>
      <dgm:spPr/>
    </dgm:pt>
    <dgm:pt modelId="{42EDC7A9-7FF0-4B5F-890E-07BAAD75B6CF}" type="pres">
      <dgm:prSet presAssocID="{01ADF5F4-1260-48CD-AC96-70A8A7CC21EF}" presName="compNode" presStyleCnt="0"/>
      <dgm:spPr/>
    </dgm:pt>
    <dgm:pt modelId="{14E5A204-70FD-45BD-B71D-22B8A8E30FC6}" type="pres">
      <dgm:prSet presAssocID="{01ADF5F4-1260-48CD-AC96-70A8A7CC21EF}" presName="iconBgRect" presStyleLbl="bgShp" presStyleIdx="3" presStyleCnt="6"/>
      <dgm:spPr>
        <a:solidFill>
          <a:schemeClr val="accent1">
            <a:lumMod val="40000"/>
            <a:lumOff val="60000"/>
          </a:schemeClr>
        </a:solidFill>
      </dgm:spPr>
    </dgm:pt>
    <dgm:pt modelId="{768A619B-5F7A-421D-9570-DBE4A273AF56}" type="pres">
      <dgm:prSet presAssocID="{01ADF5F4-1260-48CD-AC96-70A8A7CC21E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Book"/>
        </a:ext>
      </dgm:extLst>
    </dgm:pt>
    <dgm:pt modelId="{01A6E077-67DE-424E-84F2-57299F1729C8}" type="pres">
      <dgm:prSet presAssocID="{01ADF5F4-1260-48CD-AC96-70A8A7CC21EF}" presName="spaceRect" presStyleCnt="0"/>
      <dgm:spPr/>
    </dgm:pt>
    <dgm:pt modelId="{E0BEB2DE-32CE-486A-A60B-72606898916A}" type="pres">
      <dgm:prSet presAssocID="{01ADF5F4-1260-48CD-AC96-70A8A7CC21EF}" presName="textRect" presStyleLbl="revTx" presStyleIdx="3" presStyleCnt="6">
        <dgm:presLayoutVars>
          <dgm:chMax val="1"/>
          <dgm:chPref val="1"/>
        </dgm:presLayoutVars>
      </dgm:prSet>
      <dgm:spPr/>
    </dgm:pt>
    <dgm:pt modelId="{9A275988-BF26-4D2A-98A4-121F1D09AD88}" type="pres">
      <dgm:prSet presAssocID="{C8BF28A3-4A26-4B68-A57C-3AE03F4159C2}" presName="sibTrans" presStyleLbl="sibTrans2D1" presStyleIdx="0" presStyleCnt="0"/>
      <dgm:spPr/>
    </dgm:pt>
    <dgm:pt modelId="{7741C668-4177-4C18-8CBD-817285DEE41D}" type="pres">
      <dgm:prSet presAssocID="{C9AA63B1-EE0D-4FFB-ADC7-6EACBC2F3DBF}" presName="compNode" presStyleCnt="0"/>
      <dgm:spPr/>
    </dgm:pt>
    <dgm:pt modelId="{23C8BC29-8913-40C6-BFD5-383BB6AB194D}" type="pres">
      <dgm:prSet presAssocID="{C9AA63B1-EE0D-4FFB-ADC7-6EACBC2F3DBF}" presName="iconBgRect" presStyleLbl="bgShp" presStyleIdx="4" presStyleCnt="6" custLinFactNeighborX="-6832"/>
      <dgm:spPr>
        <a:solidFill>
          <a:schemeClr val="accent1"/>
        </a:solidFill>
      </dgm:spPr>
    </dgm:pt>
    <dgm:pt modelId="{EEF14AD8-22AB-423E-90B3-253F68A35EDA}" type="pres">
      <dgm:prSet presAssocID="{C9AA63B1-EE0D-4FFB-ADC7-6EACBC2F3DBF}" presName="iconRect" presStyleLbl="node1" presStyleIdx="4" presStyleCnt="6" custLinFactNeighborX="-11781"/>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nfused Person"/>
        </a:ext>
      </dgm:extLst>
    </dgm:pt>
    <dgm:pt modelId="{A9189BC3-9CA6-4B74-A7EE-4115D879B7AE}" type="pres">
      <dgm:prSet presAssocID="{C9AA63B1-EE0D-4FFB-ADC7-6EACBC2F3DBF}" presName="spaceRect" presStyleCnt="0"/>
      <dgm:spPr/>
    </dgm:pt>
    <dgm:pt modelId="{FEBA8DF4-25E4-4AA6-A7B5-26DC22DBBE60}" type="pres">
      <dgm:prSet presAssocID="{C9AA63B1-EE0D-4FFB-ADC7-6EACBC2F3DBF}" presName="textRect" presStyleLbl="revTx" presStyleIdx="4" presStyleCnt="6" custLinFactNeighborX="-2898">
        <dgm:presLayoutVars>
          <dgm:chMax val="1"/>
          <dgm:chPref val="1"/>
        </dgm:presLayoutVars>
      </dgm:prSet>
      <dgm:spPr/>
    </dgm:pt>
    <dgm:pt modelId="{939806F2-98E0-4A5F-B238-FA0EEDBCA52B}" type="pres">
      <dgm:prSet presAssocID="{9C561F04-EA45-4901-8F2F-024E1EC649E5}" presName="sibTrans" presStyleLbl="sibTrans2D1" presStyleIdx="0" presStyleCnt="0"/>
      <dgm:spPr/>
    </dgm:pt>
    <dgm:pt modelId="{DCDE0555-B00B-4089-A29D-C6566D4E9F98}" type="pres">
      <dgm:prSet presAssocID="{6E9E038E-1061-4080-AFFB-98F7145AB941}" presName="compNode" presStyleCnt="0"/>
      <dgm:spPr/>
    </dgm:pt>
    <dgm:pt modelId="{89B03CF2-D2AA-410F-88CA-81EBF258158F}" type="pres">
      <dgm:prSet presAssocID="{6E9E038E-1061-4080-AFFB-98F7145AB941}" presName="iconBgRect" presStyleLbl="bgShp" presStyleIdx="5" presStyleCnt="6"/>
      <dgm:spPr>
        <a:solidFill>
          <a:schemeClr val="accent1">
            <a:lumMod val="60000"/>
            <a:lumOff val="40000"/>
          </a:schemeClr>
        </a:solidFill>
      </dgm:spPr>
    </dgm:pt>
    <dgm:pt modelId="{028CFFFC-CED8-46F7-A8B4-7890217E2D69}" type="pres">
      <dgm:prSet presAssocID="{6E9E038E-1061-4080-AFFB-98F7145AB94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4B1747-F5E7-4F18-A194-02D7EC10185E}" type="pres">
      <dgm:prSet presAssocID="{6E9E038E-1061-4080-AFFB-98F7145AB941}" presName="spaceRect" presStyleCnt="0"/>
      <dgm:spPr/>
    </dgm:pt>
    <dgm:pt modelId="{BFB9DA8C-2879-45BF-9ABB-55B59AC328C7}" type="pres">
      <dgm:prSet presAssocID="{6E9E038E-1061-4080-AFFB-98F7145AB941}" presName="textRect" presStyleLbl="revTx" presStyleIdx="5" presStyleCnt="6">
        <dgm:presLayoutVars>
          <dgm:chMax val="1"/>
          <dgm:chPref val="1"/>
        </dgm:presLayoutVars>
      </dgm:prSet>
      <dgm:spPr/>
    </dgm:pt>
  </dgm:ptLst>
  <dgm:cxnLst>
    <dgm:cxn modelId="{ED71EF0A-AE73-41A5-B461-55A50FEFE2B6}" type="presOf" srcId="{A085F0EC-5469-4EFF-8A0C-BFBC8A19A28F}" destId="{9228C524-D8D9-4ED0-93B2-C9054BBD6AFC}" srcOrd="0" destOrd="0" presId="urn:microsoft.com/office/officeart/2018/2/layout/IconCircleList"/>
    <dgm:cxn modelId="{469CCB18-E7BD-4001-87C1-E126A640628E}" srcId="{91F4CE85-CA3C-4D8A-946F-2E7F36C0D5FC}" destId="{17A90173-9E6A-4D14-B123-E55F85436F58}" srcOrd="0" destOrd="0" parTransId="{9298E1C2-7A1F-4050-B682-FB5D993C8810}" sibTransId="{C967CBD7-CB6B-4D29-9317-C8A2697DD98A}"/>
    <dgm:cxn modelId="{4015101A-3B8C-461C-ABA1-19405336F9F9}" type="presOf" srcId="{486588A4-C157-4C01-B843-BB3535BD21E5}" destId="{DC75D50A-DC7E-4CA4-8884-4DED35891CD3}" srcOrd="0" destOrd="0" presId="urn:microsoft.com/office/officeart/2018/2/layout/IconCircleList"/>
    <dgm:cxn modelId="{9916931B-6051-4B53-BCF7-76D29614B4CF}" type="presOf" srcId="{17A90173-9E6A-4D14-B123-E55F85436F58}" destId="{5421C66A-8B1E-4D91-9FE3-305973591E57}" srcOrd="0" destOrd="0" presId="urn:microsoft.com/office/officeart/2018/2/layout/IconCircleList"/>
    <dgm:cxn modelId="{A8725928-0C0A-4696-A769-5E99571B1D9D}" type="presOf" srcId="{C9AA63B1-EE0D-4FFB-ADC7-6EACBC2F3DBF}" destId="{FEBA8DF4-25E4-4AA6-A7B5-26DC22DBBE60}" srcOrd="0" destOrd="0" presId="urn:microsoft.com/office/officeart/2018/2/layout/IconCircleList"/>
    <dgm:cxn modelId="{FC80AE35-3E71-4ABF-89EA-562CDC1FF96F}" srcId="{91F4CE85-CA3C-4D8A-946F-2E7F36C0D5FC}" destId="{6E9E038E-1061-4080-AFFB-98F7145AB941}" srcOrd="5" destOrd="0" parTransId="{EF2CA6DD-544E-42DE-BA94-889726A4F33A}" sibTransId="{F2C598F7-EBF0-420F-804D-D414182CB0CD}"/>
    <dgm:cxn modelId="{53032437-6802-4177-BFB1-07BCE2103AF8}" srcId="{91F4CE85-CA3C-4D8A-946F-2E7F36C0D5FC}" destId="{C9AA63B1-EE0D-4FFB-ADC7-6EACBC2F3DBF}" srcOrd="4" destOrd="0" parTransId="{8065A311-AC8E-49AF-A590-27FC72F85C59}" sibTransId="{9C561F04-EA45-4901-8F2F-024E1EC649E5}"/>
    <dgm:cxn modelId="{CE4FB03E-1C13-43DD-AEBE-A39DD89E887C}" srcId="{91F4CE85-CA3C-4D8A-946F-2E7F36C0D5FC}" destId="{A085F0EC-5469-4EFF-8A0C-BFBC8A19A28F}" srcOrd="1" destOrd="0" parTransId="{0C51EA3E-EEB4-4301-A9A6-9DAD8BB752D4}" sibTransId="{486588A4-C157-4C01-B843-BB3535BD21E5}"/>
    <dgm:cxn modelId="{FB57BB60-4651-4F4D-BB71-5D19771F6638}" type="presOf" srcId="{C967CBD7-CB6B-4D29-9317-C8A2697DD98A}" destId="{476D42FB-91FF-447C-BA95-1018A90504A2}" srcOrd="0" destOrd="0" presId="urn:microsoft.com/office/officeart/2018/2/layout/IconCircleList"/>
    <dgm:cxn modelId="{1FF99466-35EB-4F33-A883-11CBCEC8793A}" type="presOf" srcId="{6E9E038E-1061-4080-AFFB-98F7145AB941}" destId="{BFB9DA8C-2879-45BF-9ABB-55B59AC328C7}" srcOrd="0" destOrd="0" presId="urn:microsoft.com/office/officeart/2018/2/layout/IconCircleList"/>
    <dgm:cxn modelId="{065C8F7E-ED31-4B92-9ABD-7C308B59DD7B}" type="presOf" srcId="{91F4CE85-CA3C-4D8A-946F-2E7F36C0D5FC}" destId="{03529A5D-0CA1-479C-98F2-635563969D41}" srcOrd="0" destOrd="0" presId="urn:microsoft.com/office/officeart/2018/2/layout/IconCircleList"/>
    <dgm:cxn modelId="{9B3723B0-D2DF-4A1E-8C86-DAD34EF0E3BA}" type="presOf" srcId="{04ACD4EC-3959-44A8-BAEC-4F9E4C270EA6}" destId="{1E1CF0D1-101A-445F-BA2D-D61DBECFF9D9}" srcOrd="0" destOrd="0" presId="urn:microsoft.com/office/officeart/2018/2/layout/IconCircleList"/>
    <dgm:cxn modelId="{968EF4CF-B9DB-418B-BE02-0EC4936B169F}" srcId="{91F4CE85-CA3C-4D8A-946F-2E7F36C0D5FC}" destId="{8571B07C-0BC9-4581-9497-256235BAF098}" srcOrd="2" destOrd="0" parTransId="{18B13095-1F6F-4F17-8754-6B7B4D0C819D}" sibTransId="{04ACD4EC-3959-44A8-BAEC-4F9E4C270EA6}"/>
    <dgm:cxn modelId="{EFF78FD6-683F-479E-8F0D-9392E6CAFA33}" type="presOf" srcId="{8571B07C-0BC9-4581-9497-256235BAF098}" destId="{194799B5-F5F5-4955-BBCB-4C64FD9E1A48}" srcOrd="0" destOrd="0" presId="urn:microsoft.com/office/officeart/2018/2/layout/IconCircleList"/>
    <dgm:cxn modelId="{741A4CDB-4B1C-4FC5-A47E-CC897201781C}" type="presOf" srcId="{9C561F04-EA45-4901-8F2F-024E1EC649E5}" destId="{939806F2-98E0-4A5F-B238-FA0EEDBCA52B}" srcOrd="0" destOrd="0" presId="urn:microsoft.com/office/officeart/2018/2/layout/IconCircleList"/>
    <dgm:cxn modelId="{6670E7ED-64F6-4C9E-AEE8-3A56109826EF}" type="presOf" srcId="{C8BF28A3-4A26-4B68-A57C-3AE03F4159C2}" destId="{9A275988-BF26-4D2A-98A4-121F1D09AD88}" srcOrd="0" destOrd="0" presId="urn:microsoft.com/office/officeart/2018/2/layout/IconCircleList"/>
    <dgm:cxn modelId="{1E6379F1-800B-413E-A63D-73C16E7D6EA9}" srcId="{91F4CE85-CA3C-4D8A-946F-2E7F36C0D5FC}" destId="{01ADF5F4-1260-48CD-AC96-70A8A7CC21EF}" srcOrd="3" destOrd="0" parTransId="{70EF165A-C00C-437B-9EE3-0463B6DF461C}" sibTransId="{C8BF28A3-4A26-4B68-A57C-3AE03F4159C2}"/>
    <dgm:cxn modelId="{AF607BF2-190D-4831-8004-FBBBA4881A3F}" type="presOf" srcId="{01ADF5F4-1260-48CD-AC96-70A8A7CC21EF}" destId="{E0BEB2DE-32CE-486A-A60B-72606898916A}" srcOrd="0" destOrd="0" presId="urn:microsoft.com/office/officeart/2018/2/layout/IconCircleList"/>
    <dgm:cxn modelId="{B094E3E3-03D5-4CC4-9E77-626CDA12BC61}" type="presParOf" srcId="{03529A5D-0CA1-479C-98F2-635563969D41}" destId="{C0E29CD3-E072-45C9-9EB0-4FC1C84BE341}" srcOrd="0" destOrd="0" presId="urn:microsoft.com/office/officeart/2018/2/layout/IconCircleList"/>
    <dgm:cxn modelId="{172854BF-A066-4842-8B2A-45393644FCD7}" type="presParOf" srcId="{C0E29CD3-E072-45C9-9EB0-4FC1C84BE341}" destId="{94D0311E-D4A3-4845-B1AE-64D6721E78AD}" srcOrd="0" destOrd="0" presId="urn:microsoft.com/office/officeart/2018/2/layout/IconCircleList"/>
    <dgm:cxn modelId="{4FFF5F54-0E56-44CB-9292-7E6762E43658}" type="presParOf" srcId="{94D0311E-D4A3-4845-B1AE-64D6721E78AD}" destId="{A1B68551-9695-4B8F-A55E-5A4387D6CE66}" srcOrd="0" destOrd="0" presId="urn:microsoft.com/office/officeart/2018/2/layout/IconCircleList"/>
    <dgm:cxn modelId="{ABE96898-8EAA-4ADF-8383-6783BDD5F245}" type="presParOf" srcId="{94D0311E-D4A3-4845-B1AE-64D6721E78AD}" destId="{0DE55DAA-DDCB-43E8-98F1-6AAE4266D484}" srcOrd="1" destOrd="0" presId="urn:microsoft.com/office/officeart/2018/2/layout/IconCircleList"/>
    <dgm:cxn modelId="{593099DC-0FAA-4789-B4BD-BE75E003F3B2}" type="presParOf" srcId="{94D0311E-D4A3-4845-B1AE-64D6721E78AD}" destId="{92CF1F82-5712-489B-99FB-0D800E1F312F}" srcOrd="2" destOrd="0" presId="urn:microsoft.com/office/officeart/2018/2/layout/IconCircleList"/>
    <dgm:cxn modelId="{FF563A51-E946-401E-A6EA-C204C765E577}" type="presParOf" srcId="{94D0311E-D4A3-4845-B1AE-64D6721E78AD}" destId="{5421C66A-8B1E-4D91-9FE3-305973591E57}" srcOrd="3" destOrd="0" presId="urn:microsoft.com/office/officeart/2018/2/layout/IconCircleList"/>
    <dgm:cxn modelId="{284B6621-9E2C-4BFE-B3AC-1BDA42A9E625}" type="presParOf" srcId="{C0E29CD3-E072-45C9-9EB0-4FC1C84BE341}" destId="{476D42FB-91FF-447C-BA95-1018A90504A2}" srcOrd="1" destOrd="0" presId="urn:microsoft.com/office/officeart/2018/2/layout/IconCircleList"/>
    <dgm:cxn modelId="{914740A2-B1AC-44E8-B680-B3D5CD05D6D3}" type="presParOf" srcId="{C0E29CD3-E072-45C9-9EB0-4FC1C84BE341}" destId="{9BEA748E-833A-4F54-9F12-9BFA90758EA0}" srcOrd="2" destOrd="0" presId="urn:microsoft.com/office/officeart/2018/2/layout/IconCircleList"/>
    <dgm:cxn modelId="{F5929966-09B4-4F63-9D27-C074009F706F}" type="presParOf" srcId="{9BEA748E-833A-4F54-9F12-9BFA90758EA0}" destId="{F1F1F494-1A87-4D3E-A7A6-FB0872076054}" srcOrd="0" destOrd="0" presId="urn:microsoft.com/office/officeart/2018/2/layout/IconCircleList"/>
    <dgm:cxn modelId="{C4EDCD22-E419-49A5-A5A0-4E6E67E1583F}" type="presParOf" srcId="{9BEA748E-833A-4F54-9F12-9BFA90758EA0}" destId="{B3BB7E85-6EAC-4CA8-B762-3A94B33BEAE9}" srcOrd="1" destOrd="0" presId="urn:microsoft.com/office/officeart/2018/2/layout/IconCircleList"/>
    <dgm:cxn modelId="{85290A16-5898-4C37-9E62-64AC738AB14C}" type="presParOf" srcId="{9BEA748E-833A-4F54-9F12-9BFA90758EA0}" destId="{9BBFA894-B944-4AE8-8442-154F1F38B7C3}" srcOrd="2" destOrd="0" presId="urn:microsoft.com/office/officeart/2018/2/layout/IconCircleList"/>
    <dgm:cxn modelId="{C6F0F5AD-57B7-4B84-8730-97D738ABBD51}" type="presParOf" srcId="{9BEA748E-833A-4F54-9F12-9BFA90758EA0}" destId="{9228C524-D8D9-4ED0-93B2-C9054BBD6AFC}" srcOrd="3" destOrd="0" presId="urn:microsoft.com/office/officeart/2018/2/layout/IconCircleList"/>
    <dgm:cxn modelId="{78AEB2FB-546A-4506-A822-1F0E636C1969}" type="presParOf" srcId="{C0E29CD3-E072-45C9-9EB0-4FC1C84BE341}" destId="{DC75D50A-DC7E-4CA4-8884-4DED35891CD3}" srcOrd="3" destOrd="0" presId="urn:microsoft.com/office/officeart/2018/2/layout/IconCircleList"/>
    <dgm:cxn modelId="{6771E84C-CF48-44BB-A653-FC2961275156}" type="presParOf" srcId="{C0E29CD3-E072-45C9-9EB0-4FC1C84BE341}" destId="{E680FB80-46CA-408A-B89D-B3B66E6F8BEF}" srcOrd="4" destOrd="0" presId="urn:microsoft.com/office/officeart/2018/2/layout/IconCircleList"/>
    <dgm:cxn modelId="{E945D49F-C339-4B47-BE70-D4DA2124BEBC}" type="presParOf" srcId="{E680FB80-46CA-408A-B89D-B3B66E6F8BEF}" destId="{258789F0-A1F1-42B7-BDA3-45030FE305DD}" srcOrd="0" destOrd="0" presId="urn:microsoft.com/office/officeart/2018/2/layout/IconCircleList"/>
    <dgm:cxn modelId="{AC343421-DBC8-4247-BC2E-74A58EE6E834}" type="presParOf" srcId="{E680FB80-46CA-408A-B89D-B3B66E6F8BEF}" destId="{40F414D9-91E8-44E5-9E80-5E54376E6AFD}" srcOrd="1" destOrd="0" presId="urn:microsoft.com/office/officeart/2018/2/layout/IconCircleList"/>
    <dgm:cxn modelId="{FE71019D-826B-4846-93AB-21BCE76E3051}" type="presParOf" srcId="{E680FB80-46CA-408A-B89D-B3B66E6F8BEF}" destId="{9719CC59-D287-4D75-A364-411406B32256}" srcOrd="2" destOrd="0" presId="urn:microsoft.com/office/officeart/2018/2/layout/IconCircleList"/>
    <dgm:cxn modelId="{D763ABB4-7507-4588-BB8A-3A70366FBB05}" type="presParOf" srcId="{E680FB80-46CA-408A-B89D-B3B66E6F8BEF}" destId="{194799B5-F5F5-4955-BBCB-4C64FD9E1A48}" srcOrd="3" destOrd="0" presId="urn:microsoft.com/office/officeart/2018/2/layout/IconCircleList"/>
    <dgm:cxn modelId="{4E7A1A74-AAAE-4BDC-BA1B-6AA9D37E3EC5}" type="presParOf" srcId="{C0E29CD3-E072-45C9-9EB0-4FC1C84BE341}" destId="{1E1CF0D1-101A-445F-BA2D-D61DBECFF9D9}" srcOrd="5" destOrd="0" presId="urn:microsoft.com/office/officeart/2018/2/layout/IconCircleList"/>
    <dgm:cxn modelId="{7088D1D0-EB89-480E-A451-0AD985250A15}" type="presParOf" srcId="{C0E29CD3-E072-45C9-9EB0-4FC1C84BE341}" destId="{42EDC7A9-7FF0-4B5F-890E-07BAAD75B6CF}" srcOrd="6" destOrd="0" presId="urn:microsoft.com/office/officeart/2018/2/layout/IconCircleList"/>
    <dgm:cxn modelId="{C129C128-4417-44DE-86D7-18DC2E718FB0}" type="presParOf" srcId="{42EDC7A9-7FF0-4B5F-890E-07BAAD75B6CF}" destId="{14E5A204-70FD-45BD-B71D-22B8A8E30FC6}" srcOrd="0" destOrd="0" presId="urn:microsoft.com/office/officeart/2018/2/layout/IconCircleList"/>
    <dgm:cxn modelId="{8DE6F479-12B7-4939-BD5F-12F932A486EA}" type="presParOf" srcId="{42EDC7A9-7FF0-4B5F-890E-07BAAD75B6CF}" destId="{768A619B-5F7A-421D-9570-DBE4A273AF56}" srcOrd="1" destOrd="0" presId="urn:microsoft.com/office/officeart/2018/2/layout/IconCircleList"/>
    <dgm:cxn modelId="{CA97ED86-6A77-453C-8E5F-C4EA197F980C}" type="presParOf" srcId="{42EDC7A9-7FF0-4B5F-890E-07BAAD75B6CF}" destId="{01A6E077-67DE-424E-84F2-57299F1729C8}" srcOrd="2" destOrd="0" presId="urn:microsoft.com/office/officeart/2018/2/layout/IconCircleList"/>
    <dgm:cxn modelId="{5A3ABE59-EA4B-41D4-BD9C-D2BB7754B27A}" type="presParOf" srcId="{42EDC7A9-7FF0-4B5F-890E-07BAAD75B6CF}" destId="{E0BEB2DE-32CE-486A-A60B-72606898916A}" srcOrd="3" destOrd="0" presId="urn:microsoft.com/office/officeart/2018/2/layout/IconCircleList"/>
    <dgm:cxn modelId="{02ADE90A-9F38-4BD8-BA81-EAD7BF9CCA2A}" type="presParOf" srcId="{C0E29CD3-E072-45C9-9EB0-4FC1C84BE341}" destId="{9A275988-BF26-4D2A-98A4-121F1D09AD88}" srcOrd="7" destOrd="0" presId="urn:microsoft.com/office/officeart/2018/2/layout/IconCircleList"/>
    <dgm:cxn modelId="{E426ED35-C8F9-420E-80DE-11C21CF57D99}" type="presParOf" srcId="{C0E29CD3-E072-45C9-9EB0-4FC1C84BE341}" destId="{7741C668-4177-4C18-8CBD-817285DEE41D}" srcOrd="8" destOrd="0" presId="urn:microsoft.com/office/officeart/2018/2/layout/IconCircleList"/>
    <dgm:cxn modelId="{C63ABBD0-6B28-4C33-B8A3-380CEA702695}" type="presParOf" srcId="{7741C668-4177-4C18-8CBD-817285DEE41D}" destId="{23C8BC29-8913-40C6-BFD5-383BB6AB194D}" srcOrd="0" destOrd="0" presId="urn:microsoft.com/office/officeart/2018/2/layout/IconCircleList"/>
    <dgm:cxn modelId="{7AC320E6-A0A0-4C92-B302-AAC10280128C}" type="presParOf" srcId="{7741C668-4177-4C18-8CBD-817285DEE41D}" destId="{EEF14AD8-22AB-423E-90B3-253F68A35EDA}" srcOrd="1" destOrd="0" presId="urn:microsoft.com/office/officeart/2018/2/layout/IconCircleList"/>
    <dgm:cxn modelId="{0AD9F588-1D67-489D-9B2A-85B59C29A4BD}" type="presParOf" srcId="{7741C668-4177-4C18-8CBD-817285DEE41D}" destId="{A9189BC3-9CA6-4B74-A7EE-4115D879B7AE}" srcOrd="2" destOrd="0" presId="urn:microsoft.com/office/officeart/2018/2/layout/IconCircleList"/>
    <dgm:cxn modelId="{ED03C70A-275F-4731-9F89-6BB7EF60BD11}" type="presParOf" srcId="{7741C668-4177-4C18-8CBD-817285DEE41D}" destId="{FEBA8DF4-25E4-4AA6-A7B5-26DC22DBBE60}" srcOrd="3" destOrd="0" presId="urn:microsoft.com/office/officeart/2018/2/layout/IconCircleList"/>
    <dgm:cxn modelId="{ACA7BED2-D1BA-4CED-A0AE-CB52B4AA22F0}" type="presParOf" srcId="{C0E29CD3-E072-45C9-9EB0-4FC1C84BE341}" destId="{939806F2-98E0-4A5F-B238-FA0EEDBCA52B}" srcOrd="9" destOrd="0" presId="urn:microsoft.com/office/officeart/2018/2/layout/IconCircleList"/>
    <dgm:cxn modelId="{7D827C67-7366-4AF1-9C97-61817A24C331}" type="presParOf" srcId="{C0E29CD3-E072-45C9-9EB0-4FC1C84BE341}" destId="{DCDE0555-B00B-4089-A29D-C6566D4E9F98}" srcOrd="10" destOrd="0" presId="urn:microsoft.com/office/officeart/2018/2/layout/IconCircleList"/>
    <dgm:cxn modelId="{E706B24B-090F-4596-8DB0-E68435188493}" type="presParOf" srcId="{DCDE0555-B00B-4089-A29D-C6566D4E9F98}" destId="{89B03CF2-D2AA-410F-88CA-81EBF258158F}" srcOrd="0" destOrd="0" presId="urn:microsoft.com/office/officeart/2018/2/layout/IconCircleList"/>
    <dgm:cxn modelId="{4146EE8B-7561-4B0A-8B3F-18CB28567233}" type="presParOf" srcId="{DCDE0555-B00B-4089-A29D-C6566D4E9F98}" destId="{028CFFFC-CED8-46F7-A8B4-7890217E2D69}" srcOrd="1" destOrd="0" presId="urn:microsoft.com/office/officeart/2018/2/layout/IconCircleList"/>
    <dgm:cxn modelId="{FCE8B28E-8E7D-4864-BAA2-884C9D729321}" type="presParOf" srcId="{DCDE0555-B00B-4089-A29D-C6566D4E9F98}" destId="{3F4B1747-F5E7-4F18-A194-02D7EC10185E}" srcOrd="2" destOrd="0" presId="urn:microsoft.com/office/officeart/2018/2/layout/IconCircleList"/>
    <dgm:cxn modelId="{1CD4BB24-1481-49FE-A81F-FBA80856A77F}" type="presParOf" srcId="{DCDE0555-B00B-4089-A29D-C6566D4E9F98}" destId="{BFB9DA8C-2879-45BF-9ABB-55B59AC328C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9FC768-64F0-468F-85A8-F3A1CDB0591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4784797-9FE4-48B5-AB96-9775EBD4B7D4}" type="pres">
      <dgm:prSet presAssocID="{3C9FC768-64F0-468F-85A8-F3A1CDB05912}" presName="root" presStyleCnt="0">
        <dgm:presLayoutVars>
          <dgm:dir/>
          <dgm:resizeHandles val="exact"/>
        </dgm:presLayoutVars>
      </dgm:prSet>
      <dgm:spPr/>
    </dgm:pt>
  </dgm:ptLst>
  <dgm:cxnLst>
    <dgm:cxn modelId="{CE0BE19D-D917-42D4-90B2-19A464DC885E}" type="presOf" srcId="{3C9FC768-64F0-468F-85A8-F3A1CDB05912}" destId="{34784797-9FE4-48B5-AB96-9775EBD4B7D4}" srcOrd="0"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68551-9695-4B8F-A55E-5A4387D6CE66}">
      <dsp:nvSpPr>
        <dsp:cNvPr id="0" name=""/>
        <dsp:cNvSpPr/>
      </dsp:nvSpPr>
      <dsp:spPr>
        <a:xfrm>
          <a:off x="1173157" y="27755"/>
          <a:ext cx="836460" cy="836460"/>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0DE55DAA-DDCB-43E8-98F1-6AAE4266D484}">
      <dsp:nvSpPr>
        <dsp:cNvPr id="0" name=""/>
        <dsp:cNvSpPr/>
      </dsp:nvSpPr>
      <dsp:spPr>
        <a:xfrm>
          <a:off x="1348806" y="203411"/>
          <a:ext cx="485147" cy="4851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1C66A-8B1E-4D91-9FE3-305973591E57}">
      <dsp:nvSpPr>
        <dsp:cNvPr id="0" name=""/>
        <dsp:cNvSpPr/>
      </dsp:nvSpPr>
      <dsp:spPr>
        <a:xfrm>
          <a:off x="2188868" y="27755"/>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dirty="0">
              <a:solidFill>
                <a:schemeClr val="tx1">
                  <a:lumMod val="75000"/>
                </a:schemeClr>
              </a:solidFill>
              <a:latin typeface="Tele-GroteskHal" pitchFamily="2" charset="0"/>
            </a:rPr>
            <a:t>Blameless postmortems for all incidents</a:t>
          </a:r>
          <a:endParaRPr lang="en-US" sz="1200" kern="1200" dirty="0">
            <a:solidFill>
              <a:schemeClr val="tx1">
                <a:lumMod val="75000"/>
              </a:schemeClr>
            </a:solidFill>
            <a:latin typeface="Tele-GroteskHal" pitchFamily="2" charset="0"/>
          </a:endParaRPr>
        </a:p>
      </dsp:txBody>
      <dsp:txXfrm>
        <a:off x="2188868" y="27755"/>
        <a:ext cx="1971657" cy="836460"/>
      </dsp:txXfrm>
    </dsp:sp>
    <dsp:sp modelId="{F1F1F494-1A87-4D3E-A7A6-FB0872076054}">
      <dsp:nvSpPr>
        <dsp:cNvPr id="0" name=""/>
        <dsp:cNvSpPr/>
      </dsp:nvSpPr>
      <dsp:spPr>
        <a:xfrm>
          <a:off x="4561210" y="27755"/>
          <a:ext cx="836460" cy="83646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B3BB7E85-6EAC-4CA8-B762-3A94B33BEAE9}">
      <dsp:nvSpPr>
        <dsp:cNvPr id="0" name=""/>
        <dsp:cNvSpPr/>
      </dsp:nvSpPr>
      <dsp:spPr>
        <a:xfrm>
          <a:off x="4736867" y="203411"/>
          <a:ext cx="485147" cy="4851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28C524-D8D9-4ED0-93B2-C9054BBD6AFC}">
      <dsp:nvSpPr>
        <dsp:cNvPr id="0" name=""/>
        <dsp:cNvSpPr/>
      </dsp:nvSpPr>
      <dsp:spPr>
        <a:xfrm>
          <a:off x="5576912" y="27755"/>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a:solidFill>
                <a:schemeClr val="tx1">
                  <a:lumMod val="75000"/>
                </a:schemeClr>
              </a:solidFill>
              <a:latin typeface="Tele-GroteskHal" pitchFamily="2" charset="0"/>
            </a:rPr>
            <a:t>Make all work visible</a:t>
          </a:r>
          <a:endParaRPr lang="en-US" sz="1200" kern="1200">
            <a:solidFill>
              <a:schemeClr val="tx1">
                <a:lumMod val="75000"/>
              </a:schemeClr>
            </a:solidFill>
            <a:latin typeface="Tele-GroteskHal" pitchFamily="2" charset="0"/>
          </a:endParaRPr>
        </a:p>
      </dsp:txBody>
      <dsp:txXfrm>
        <a:off x="5576912" y="27755"/>
        <a:ext cx="1971657" cy="836460"/>
      </dsp:txXfrm>
    </dsp:sp>
    <dsp:sp modelId="{258789F0-A1F1-42B7-BDA3-45030FE305DD}">
      <dsp:nvSpPr>
        <dsp:cNvPr id="0" name=""/>
        <dsp:cNvSpPr/>
      </dsp:nvSpPr>
      <dsp:spPr>
        <a:xfrm>
          <a:off x="1173157" y="1524869"/>
          <a:ext cx="836460" cy="836460"/>
        </a:xfrm>
        <a:prstGeom prst="ellipse">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40F414D9-91E8-44E5-9E80-5E54376E6AFD}">
      <dsp:nvSpPr>
        <dsp:cNvPr id="0" name=""/>
        <dsp:cNvSpPr/>
      </dsp:nvSpPr>
      <dsp:spPr>
        <a:xfrm>
          <a:off x="1348806" y="1700526"/>
          <a:ext cx="485147" cy="4851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4799B5-F5F5-4955-BBCB-4C64FD9E1A48}">
      <dsp:nvSpPr>
        <dsp:cNvPr id="0" name=""/>
        <dsp:cNvSpPr/>
      </dsp:nvSpPr>
      <dsp:spPr>
        <a:xfrm>
          <a:off x="2188868" y="1524869"/>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dirty="0">
              <a:solidFill>
                <a:schemeClr val="tx1">
                  <a:lumMod val="75000"/>
                </a:schemeClr>
              </a:solidFill>
              <a:latin typeface="Tele-GroteskHal" pitchFamily="2" charset="0"/>
            </a:rPr>
            <a:t>Acknowledgement of debt, preemptively set the stage</a:t>
          </a:r>
          <a:endParaRPr lang="en-US" sz="1200" kern="1200" dirty="0">
            <a:solidFill>
              <a:schemeClr val="tx1">
                <a:lumMod val="75000"/>
              </a:schemeClr>
            </a:solidFill>
            <a:latin typeface="Tele-GroteskHal" pitchFamily="2" charset="0"/>
          </a:endParaRPr>
        </a:p>
      </dsp:txBody>
      <dsp:txXfrm>
        <a:off x="2188868" y="1524869"/>
        <a:ext cx="1971657" cy="836460"/>
      </dsp:txXfrm>
    </dsp:sp>
    <dsp:sp modelId="{14E5A204-70FD-45BD-B71D-22B8A8E30FC6}">
      <dsp:nvSpPr>
        <dsp:cNvPr id="0" name=""/>
        <dsp:cNvSpPr/>
      </dsp:nvSpPr>
      <dsp:spPr>
        <a:xfrm>
          <a:off x="4561210" y="1524869"/>
          <a:ext cx="836460" cy="836460"/>
        </a:xfrm>
        <a:prstGeom prst="ellipse">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768A619B-5F7A-421D-9570-DBE4A273AF56}">
      <dsp:nvSpPr>
        <dsp:cNvPr id="0" name=""/>
        <dsp:cNvSpPr/>
      </dsp:nvSpPr>
      <dsp:spPr>
        <a:xfrm>
          <a:off x="4736867" y="1700526"/>
          <a:ext cx="485147" cy="4851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EB2DE-32CE-486A-A60B-72606898916A}">
      <dsp:nvSpPr>
        <dsp:cNvPr id="0" name=""/>
        <dsp:cNvSpPr/>
      </dsp:nvSpPr>
      <dsp:spPr>
        <a:xfrm>
          <a:off x="5576912" y="1524869"/>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solidFill>
                <a:schemeClr val="tx1">
                  <a:lumMod val="75000"/>
                </a:schemeClr>
              </a:solidFill>
              <a:latin typeface="Tele-GroteskHal" pitchFamily="2" charset="0"/>
            </a:rPr>
            <a:t>Build in discipline</a:t>
          </a:r>
        </a:p>
      </dsp:txBody>
      <dsp:txXfrm>
        <a:off x="5576912" y="1524869"/>
        <a:ext cx="1971657" cy="836460"/>
      </dsp:txXfrm>
    </dsp:sp>
    <dsp:sp modelId="{23C8BC29-8913-40C6-BFD5-383BB6AB194D}">
      <dsp:nvSpPr>
        <dsp:cNvPr id="0" name=""/>
        <dsp:cNvSpPr/>
      </dsp:nvSpPr>
      <dsp:spPr>
        <a:xfrm>
          <a:off x="1173157" y="3021984"/>
          <a:ext cx="836460" cy="83646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EEF14AD8-22AB-423E-90B3-253F68A35EDA}">
      <dsp:nvSpPr>
        <dsp:cNvPr id="0" name=""/>
        <dsp:cNvSpPr/>
      </dsp:nvSpPr>
      <dsp:spPr>
        <a:xfrm>
          <a:off x="1348806" y="3197641"/>
          <a:ext cx="485147" cy="4851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BA8DF4-25E4-4AA6-A7B5-26DC22DBBE60}">
      <dsp:nvSpPr>
        <dsp:cNvPr id="0" name=""/>
        <dsp:cNvSpPr/>
      </dsp:nvSpPr>
      <dsp:spPr>
        <a:xfrm>
          <a:off x="2188868" y="3021984"/>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a:solidFill>
                <a:schemeClr val="tx1">
                  <a:lumMod val="75000"/>
                </a:schemeClr>
              </a:solidFill>
              <a:latin typeface="Tele-GroteskHal" pitchFamily="2" charset="0"/>
            </a:rPr>
            <a:t>Don't be afraid to backout.</a:t>
          </a:r>
          <a:endParaRPr lang="en-US" sz="1200" kern="1200">
            <a:solidFill>
              <a:schemeClr val="tx1">
                <a:lumMod val="75000"/>
              </a:schemeClr>
            </a:solidFill>
            <a:latin typeface="Tele-GroteskHal" pitchFamily="2" charset="0"/>
          </a:endParaRPr>
        </a:p>
      </dsp:txBody>
      <dsp:txXfrm>
        <a:off x="2188868" y="3021984"/>
        <a:ext cx="1971657" cy="836460"/>
      </dsp:txXfrm>
    </dsp:sp>
    <dsp:sp modelId="{89B03CF2-D2AA-410F-88CA-81EBF258158F}">
      <dsp:nvSpPr>
        <dsp:cNvPr id="0" name=""/>
        <dsp:cNvSpPr/>
      </dsp:nvSpPr>
      <dsp:spPr>
        <a:xfrm>
          <a:off x="4561210" y="3021984"/>
          <a:ext cx="836460" cy="836460"/>
        </a:xfrm>
        <a:prstGeom prst="ellipse">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028CFFFC-CED8-46F7-A8B4-7890217E2D69}">
      <dsp:nvSpPr>
        <dsp:cNvPr id="0" name=""/>
        <dsp:cNvSpPr/>
      </dsp:nvSpPr>
      <dsp:spPr>
        <a:xfrm>
          <a:off x="4736867" y="3197641"/>
          <a:ext cx="485147" cy="4851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B9DA8C-2879-45BF-9ABB-55B59AC328C7}">
      <dsp:nvSpPr>
        <dsp:cNvPr id="0" name=""/>
        <dsp:cNvSpPr/>
      </dsp:nvSpPr>
      <dsp:spPr>
        <a:xfrm>
          <a:off x="5576912" y="3021984"/>
          <a:ext cx="1971657" cy="83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a:solidFill>
                <a:schemeClr val="tx1">
                  <a:lumMod val="75000"/>
                </a:schemeClr>
              </a:solidFill>
              <a:latin typeface="Tele-GroteskHal" pitchFamily="2" charset="0"/>
            </a:rPr>
            <a:t>Reward flawless execution.</a:t>
          </a:r>
          <a:endParaRPr lang="en-US" sz="1200" kern="1200">
            <a:solidFill>
              <a:schemeClr val="tx1">
                <a:lumMod val="75000"/>
              </a:schemeClr>
            </a:solidFill>
            <a:latin typeface="Tele-GroteskHal" pitchFamily="2" charset="0"/>
          </a:endParaRPr>
        </a:p>
      </dsp:txBody>
      <dsp:txXfrm>
        <a:off x="5576912" y="3021984"/>
        <a:ext cx="1971657" cy="836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05448" cy="461325"/>
          </a:xfrm>
          <a:prstGeom prst="rect">
            <a:avLst/>
          </a:prstGeom>
        </p:spPr>
        <p:txBody>
          <a:bodyPr vert="horz" lIns="90572" tIns="45286" rIns="90572" bIns="45286" rtlCol="0"/>
          <a:lstStyle>
            <a:lvl1pPr algn="l">
              <a:defRPr sz="1200"/>
            </a:lvl1pPr>
          </a:lstStyle>
          <a:p>
            <a:endParaRPr lang="en-US">
              <a:latin typeface="Tele-GroteskFet" pitchFamily="2" charset="0"/>
            </a:endParaRPr>
          </a:p>
        </p:txBody>
      </p:sp>
      <p:sp>
        <p:nvSpPr>
          <p:cNvPr id="3" name="Date Placeholder 2"/>
          <p:cNvSpPr>
            <a:spLocks noGrp="1"/>
          </p:cNvSpPr>
          <p:nvPr>
            <p:ph type="dt" sz="quarter" idx="1"/>
          </p:nvPr>
        </p:nvSpPr>
        <p:spPr>
          <a:xfrm>
            <a:off x="3927184" y="0"/>
            <a:ext cx="3005448" cy="461325"/>
          </a:xfrm>
          <a:prstGeom prst="rect">
            <a:avLst/>
          </a:prstGeom>
        </p:spPr>
        <p:txBody>
          <a:bodyPr vert="horz" lIns="90572" tIns="45286" rIns="90572" bIns="45286" rtlCol="0"/>
          <a:lstStyle>
            <a:lvl1pPr algn="r">
              <a:defRPr sz="1200"/>
            </a:lvl1pPr>
          </a:lstStyle>
          <a:p>
            <a:fld id="{BD364A1E-6E60-4CD6-B2F0-4356C26C9977}" type="datetimeFigureOut">
              <a:rPr lang="en-US" smtClean="0">
                <a:latin typeface="Tele-GroteskFet" pitchFamily="2" charset="0"/>
              </a:rPr>
              <a:pPr/>
              <a:t>9/25/20</a:t>
            </a:fld>
            <a:endParaRPr lang="en-US">
              <a:latin typeface="Tele-GroteskFet" pitchFamily="2" charset="0"/>
            </a:endParaRPr>
          </a:p>
        </p:txBody>
      </p:sp>
      <p:sp>
        <p:nvSpPr>
          <p:cNvPr id="4" name="Footer Placeholder 3"/>
          <p:cNvSpPr>
            <a:spLocks noGrp="1"/>
          </p:cNvSpPr>
          <p:nvPr>
            <p:ph type="ftr" sz="quarter" idx="2"/>
          </p:nvPr>
        </p:nvSpPr>
        <p:spPr>
          <a:xfrm>
            <a:off x="2" y="8757302"/>
            <a:ext cx="3005448" cy="461325"/>
          </a:xfrm>
          <a:prstGeom prst="rect">
            <a:avLst/>
          </a:prstGeom>
        </p:spPr>
        <p:txBody>
          <a:bodyPr vert="horz" lIns="90572" tIns="45286" rIns="90572" bIns="45286" rtlCol="0" anchor="b"/>
          <a:lstStyle>
            <a:lvl1pPr algn="l">
              <a:defRPr sz="1200"/>
            </a:lvl1pPr>
          </a:lstStyle>
          <a:p>
            <a:endParaRPr lang="en-US">
              <a:latin typeface="Tele-GroteskFet" pitchFamily="2" charset="0"/>
            </a:endParaRPr>
          </a:p>
        </p:txBody>
      </p:sp>
      <p:sp>
        <p:nvSpPr>
          <p:cNvPr id="5" name="Slide Number Placeholder 4"/>
          <p:cNvSpPr>
            <a:spLocks noGrp="1"/>
          </p:cNvSpPr>
          <p:nvPr>
            <p:ph type="sldNum" sz="quarter" idx="3"/>
          </p:nvPr>
        </p:nvSpPr>
        <p:spPr>
          <a:xfrm>
            <a:off x="3927183" y="8757301"/>
            <a:ext cx="3005448" cy="462899"/>
          </a:xfrm>
          <a:prstGeom prst="rect">
            <a:avLst/>
          </a:prstGeom>
        </p:spPr>
        <p:txBody>
          <a:bodyPr vert="horz" lIns="90580" tIns="45290" rIns="90580" bIns="45290" rtlCol="0" anchor="b"/>
          <a:lstStyle>
            <a:lvl1pPr algn="r">
              <a:defRPr sz="1200"/>
            </a:lvl1pPr>
          </a:lstStyle>
          <a:p>
            <a:fld id="{AFF7B38F-DBD3-46D3-B639-1C4522B4B0E2}" type="slidenum">
              <a:rPr lang="en-US" smtClean="0"/>
              <a:t>‹#›</a:t>
            </a:fld>
            <a:endParaRPr lang="en-US"/>
          </a:p>
        </p:txBody>
      </p:sp>
    </p:spTree>
    <p:extLst>
      <p:ext uri="{BB962C8B-B14F-4D97-AF65-F5344CB8AC3E}">
        <p14:creationId xmlns:p14="http://schemas.microsoft.com/office/powerpoint/2010/main" val="298089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05448" cy="461325"/>
          </a:xfrm>
          <a:prstGeom prst="rect">
            <a:avLst/>
          </a:prstGeom>
        </p:spPr>
        <p:txBody>
          <a:bodyPr vert="horz" lIns="90572" tIns="45286" rIns="90572" bIns="45286" rtlCol="0"/>
          <a:lstStyle>
            <a:lvl1pPr algn="l">
              <a:defRPr sz="1200">
                <a:latin typeface="Tele-GroteskFet" pitchFamily="2" charset="0"/>
              </a:defRPr>
            </a:lvl1pPr>
          </a:lstStyle>
          <a:p>
            <a:endParaRPr lang="en-US"/>
          </a:p>
        </p:txBody>
      </p:sp>
      <p:sp>
        <p:nvSpPr>
          <p:cNvPr id="3" name="Date Placeholder 2"/>
          <p:cNvSpPr>
            <a:spLocks noGrp="1"/>
          </p:cNvSpPr>
          <p:nvPr>
            <p:ph type="dt" idx="1"/>
          </p:nvPr>
        </p:nvSpPr>
        <p:spPr>
          <a:xfrm>
            <a:off x="3927184" y="0"/>
            <a:ext cx="3005448" cy="461325"/>
          </a:xfrm>
          <a:prstGeom prst="rect">
            <a:avLst/>
          </a:prstGeom>
        </p:spPr>
        <p:txBody>
          <a:bodyPr vert="horz" lIns="90572" tIns="45286" rIns="90572" bIns="45286" rtlCol="0"/>
          <a:lstStyle>
            <a:lvl1pPr algn="r">
              <a:defRPr sz="1200">
                <a:latin typeface="Tele-GroteskFet" pitchFamily="2" charset="0"/>
              </a:defRPr>
            </a:lvl1pPr>
          </a:lstStyle>
          <a:p>
            <a:fld id="{B6B915B9-B80B-41A1-AD12-80536BCB267C}" type="datetimeFigureOut">
              <a:rPr lang="en-US" smtClean="0"/>
              <a:pPr/>
              <a:t>9/25/20</a:t>
            </a:fld>
            <a:endParaRPr lang="en-US"/>
          </a:p>
        </p:txBody>
      </p:sp>
      <p:sp>
        <p:nvSpPr>
          <p:cNvPr id="4" name="Slide Image Placeholder 3"/>
          <p:cNvSpPr>
            <a:spLocks noGrp="1" noRot="1" noChangeAspect="1"/>
          </p:cNvSpPr>
          <p:nvPr>
            <p:ph type="sldImg" idx="2"/>
          </p:nvPr>
        </p:nvSpPr>
        <p:spPr>
          <a:xfrm>
            <a:off x="393700" y="690563"/>
            <a:ext cx="6146800" cy="3457575"/>
          </a:xfrm>
          <a:prstGeom prst="rect">
            <a:avLst/>
          </a:prstGeom>
          <a:noFill/>
          <a:ln w="12700">
            <a:solidFill>
              <a:prstClr val="black"/>
            </a:solidFill>
          </a:ln>
        </p:spPr>
        <p:txBody>
          <a:bodyPr vert="horz" lIns="90572" tIns="45286" rIns="90572" bIns="45286" rtlCol="0" anchor="ctr"/>
          <a:lstStyle/>
          <a:p>
            <a:endParaRPr lang="en-US"/>
          </a:p>
        </p:txBody>
      </p:sp>
      <p:sp>
        <p:nvSpPr>
          <p:cNvPr id="5" name="Notes Placeholder 4"/>
          <p:cNvSpPr>
            <a:spLocks noGrp="1"/>
          </p:cNvSpPr>
          <p:nvPr>
            <p:ph type="body" sz="quarter" idx="3"/>
          </p:nvPr>
        </p:nvSpPr>
        <p:spPr>
          <a:xfrm>
            <a:off x="694048" y="4380225"/>
            <a:ext cx="5546104" cy="4148776"/>
          </a:xfrm>
          <a:prstGeom prst="rect">
            <a:avLst/>
          </a:prstGeom>
        </p:spPr>
        <p:txBody>
          <a:bodyPr vert="horz" lIns="90572" tIns="45286" rIns="90572" bIns="452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57302"/>
            <a:ext cx="3005448" cy="461325"/>
          </a:xfrm>
          <a:prstGeom prst="rect">
            <a:avLst/>
          </a:prstGeom>
        </p:spPr>
        <p:txBody>
          <a:bodyPr vert="horz" lIns="90572" tIns="45286" rIns="90572" bIns="45286" rtlCol="0" anchor="b"/>
          <a:lstStyle>
            <a:lvl1pPr algn="l">
              <a:defRPr sz="1200">
                <a:latin typeface="Tele-GroteskFet" pitchFamily="2" charset="0"/>
              </a:defRPr>
            </a:lvl1pPr>
          </a:lstStyle>
          <a:p>
            <a:endParaRPr lang="en-US"/>
          </a:p>
        </p:txBody>
      </p:sp>
      <p:sp>
        <p:nvSpPr>
          <p:cNvPr id="7" name="Slide Number Placeholder 6"/>
          <p:cNvSpPr>
            <a:spLocks noGrp="1"/>
          </p:cNvSpPr>
          <p:nvPr>
            <p:ph type="sldNum" sz="quarter" idx="5"/>
          </p:nvPr>
        </p:nvSpPr>
        <p:spPr>
          <a:xfrm>
            <a:off x="3927184" y="8757302"/>
            <a:ext cx="3005448" cy="461325"/>
          </a:xfrm>
          <a:prstGeom prst="rect">
            <a:avLst/>
          </a:prstGeom>
        </p:spPr>
        <p:txBody>
          <a:bodyPr vert="horz" lIns="90572" tIns="45286" rIns="90572" bIns="45286" rtlCol="0" anchor="b"/>
          <a:lstStyle>
            <a:lvl1pPr algn="r">
              <a:defRPr sz="1200">
                <a:latin typeface="Tele-GroteskFet" pitchFamily="2" charset="0"/>
              </a:defRPr>
            </a:lvl1pPr>
          </a:lstStyle>
          <a:p>
            <a:fld id="{828D7002-10C4-4E85-AF1E-2279343860D4}" type="slidenum">
              <a:rPr lang="en-US" smtClean="0"/>
              <a:pPr/>
              <a:t>‹#›</a:t>
            </a:fld>
            <a:endParaRPr lang="en-US"/>
          </a:p>
        </p:txBody>
      </p:sp>
    </p:spTree>
    <p:extLst>
      <p:ext uri="{BB962C8B-B14F-4D97-AF65-F5344CB8AC3E}">
        <p14:creationId xmlns:p14="http://schemas.microsoft.com/office/powerpoint/2010/main" val="2268950988"/>
      </p:ext>
    </p:extLst>
  </p:cSld>
  <p:clrMap bg1="lt1" tx1="dk1" bg2="lt2" tx2="dk2" accent1="accent1" accent2="accent2" accent3="accent3" accent4="accent4" accent5="accent5" accent6="accent6" hlink="hlink" folHlink="folHlink"/>
  <p:notesStyle>
    <a:lvl1pPr marL="0" algn="l" defTabSz="685741" rtl="0" eaLnBrk="1" latinLnBrk="0" hangingPunct="1">
      <a:defRPr sz="900" kern="1200">
        <a:solidFill>
          <a:schemeClr val="tx1"/>
        </a:solidFill>
        <a:latin typeface="Arial" pitchFamily="34" charset="0"/>
        <a:ea typeface="+mn-ea"/>
        <a:cs typeface="Arial" pitchFamily="34" charset="0"/>
      </a:defRPr>
    </a:lvl1pPr>
    <a:lvl2pPr marL="342871" algn="l" defTabSz="685741" rtl="0" eaLnBrk="1" latinLnBrk="0" hangingPunct="1">
      <a:defRPr sz="900" kern="1200">
        <a:solidFill>
          <a:schemeClr val="tx1"/>
        </a:solidFill>
        <a:latin typeface="Arial" pitchFamily="34" charset="0"/>
        <a:ea typeface="+mn-ea"/>
        <a:cs typeface="Arial" pitchFamily="34" charset="0"/>
      </a:defRPr>
    </a:lvl2pPr>
    <a:lvl3pPr marL="685741" algn="l" defTabSz="685741" rtl="0" eaLnBrk="1" latinLnBrk="0" hangingPunct="1">
      <a:defRPr sz="900" kern="1200">
        <a:solidFill>
          <a:schemeClr val="tx1"/>
        </a:solidFill>
        <a:latin typeface="Arial" pitchFamily="34" charset="0"/>
        <a:ea typeface="+mn-ea"/>
        <a:cs typeface="Arial" pitchFamily="34" charset="0"/>
      </a:defRPr>
    </a:lvl3pPr>
    <a:lvl4pPr marL="1028611" algn="l" defTabSz="685741" rtl="0" eaLnBrk="1" latinLnBrk="0" hangingPunct="1">
      <a:defRPr sz="900" kern="1200">
        <a:solidFill>
          <a:schemeClr val="tx1"/>
        </a:solidFill>
        <a:latin typeface="Arial" pitchFamily="34" charset="0"/>
        <a:ea typeface="+mn-ea"/>
        <a:cs typeface="Arial" pitchFamily="34" charset="0"/>
      </a:defRPr>
    </a:lvl4pPr>
    <a:lvl5pPr marL="1371482" algn="l" defTabSz="685741" rtl="0" eaLnBrk="1" latinLnBrk="0" hangingPunct="1">
      <a:defRPr sz="900" kern="1200">
        <a:solidFill>
          <a:schemeClr val="tx1"/>
        </a:solidFill>
        <a:latin typeface="Arial" pitchFamily="34" charset="0"/>
        <a:ea typeface="+mn-ea"/>
        <a:cs typeface="Arial" pitchFamily="34" charset="0"/>
      </a:defRPr>
    </a:lvl5pPr>
    <a:lvl6pPr marL="1714352" algn="l" defTabSz="685741" rtl="0" eaLnBrk="1" latinLnBrk="0" hangingPunct="1">
      <a:defRPr sz="800" kern="1200">
        <a:solidFill>
          <a:schemeClr val="tx1"/>
        </a:solidFill>
        <a:latin typeface="+mn-lt"/>
        <a:ea typeface="+mn-ea"/>
        <a:cs typeface="+mn-cs"/>
      </a:defRPr>
    </a:lvl6pPr>
    <a:lvl7pPr marL="2057223" algn="l" defTabSz="685741" rtl="0" eaLnBrk="1" latinLnBrk="0" hangingPunct="1">
      <a:defRPr sz="800" kern="1200">
        <a:solidFill>
          <a:schemeClr val="tx1"/>
        </a:solidFill>
        <a:latin typeface="+mn-lt"/>
        <a:ea typeface="+mn-ea"/>
        <a:cs typeface="+mn-cs"/>
      </a:defRPr>
    </a:lvl7pPr>
    <a:lvl8pPr marL="2400094" algn="l" defTabSz="685741" rtl="0" eaLnBrk="1" latinLnBrk="0" hangingPunct="1">
      <a:defRPr sz="800" kern="1200">
        <a:solidFill>
          <a:schemeClr val="tx1"/>
        </a:solidFill>
        <a:latin typeface="+mn-lt"/>
        <a:ea typeface="+mn-ea"/>
        <a:cs typeface="+mn-cs"/>
      </a:defRPr>
    </a:lvl8pPr>
    <a:lvl9pPr marL="2742963" algn="l" defTabSz="685741"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Introduction of myself – Chris Hill Senior Manager of Developer Platforms at T-Mobile</a:t>
            </a:r>
          </a:p>
          <a:p>
            <a:endParaRPr lang="en-US" dirty="0">
              <a:latin typeface="Calibri"/>
              <a:cs typeface="Calibri"/>
            </a:endParaRPr>
          </a:p>
          <a:p>
            <a:r>
              <a:rPr lang="en-US" dirty="0">
                <a:latin typeface="Calibri"/>
                <a:cs typeface="Calibri"/>
              </a:rPr>
              <a:t>Chasing the unicorns from a developer experience perspective.</a:t>
            </a:r>
          </a:p>
          <a:p>
            <a:endParaRPr lang="en-US" dirty="0">
              <a:latin typeface="Calibri"/>
              <a:cs typeface="Calibri"/>
            </a:endParaRPr>
          </a:p>
          <a:p>
            <a:r>
              <a:rPr lang="en-US" dirty="0">
                <a:latin typeface="Calibri"/>
                <a:cs typeface="Calibri"/>
              </a:rPr>
              <a:t>Highly passionate about and hope it resonates with everyone out there.</a:t>
            </a:r>
          </a:p>
        </p:txBody>
      </p:sp>
      <p:sp>
        <p:nvSpPr>
          <p:cNvPr id="4" name="Slide Number Placeholder 3"/>
          <p:cNvSpPr>
            <a:spLocks noGrp="1"/>
          </p:cNvSpPr>
          <p:nvPr>
            <p:ph type="sldNum" sz="quarter" idx="5"/>
          </p:nvPr>
        </p:nvSpPr>
        <p:spPr/>
        <p:txBody>
          <a:bodyPr/>
          <a:lstStyle/>
          <a:p>
            <a:fld id="{828D7002-10C4-4E85-AF1E-2279343860D4}" type="slidenum">
              <a:rPr lang="en-US" smtClean="0"/>
              <a:pPr/>
              <a:t>2</a:t>
            </a:fld>
            <a:endParaRPr lang="en-US" dirty="0"/>
          </a:p>
        </p:txBody>
      </p:sp>
    </p:spTree>
    <p:extLst>
      <p:ext uri="{BB962C8B-B14F-4D97-AF65-F5344CB8AC3E}">
        <p14:creationId xmlns:p14="http://schemas.microsoft.com/office/powerpoint/2010/main" val="711260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Transformation is intended to be fruitful for all, but it's painful for some and uncomfortable for most. Now that's a different message – we acknowledge this experience isn't ideal, but this is what we're doing to make it better everyday.</a:t>
            </a:r>
          </a:p>
          <a:p>
            <a:endParaRPr lang="en-US" dirty="0"/>
          </a:p>
          <a:p>
            <a:r>
              <a:rPr lang="en-US" dirty="0">
                <a:latin typeface="Arial"/>
                <a:cs typeface="Arial"/>
              </a:rPr>
              <a:t>What should "this" be? It changes every day in a crisis, but let your post mortems dictate your priority.</a:t>
            </a:r>
            <a:endParaRPr lang="en-US" dirty="0"/>
          </a:p>
          <a:p>
            <a:endParaRPr lang="en-US" dirty="0"/>
          </a:p>
          <a:p>
            <a:r>
              <a:rPr lang="en-US" dirty="0">
                <a:latin typeface="Arial"/>
                <a:cs typeface="Arial"/>
              </a:rPr>
              <a:t>This is my 4th industry going through a digital transformation; semiconductors, retail, automotive, and telecom - I keep thinking one day it's going to be easier - but it never is, who am I kidding. Telecom had the same crippling legacy debt smothering our ability to ever improve. It's like your in a hole trying to claw your way out but the bottom is legacy quick sand.</a:t>
            </a:r>
          </a:p>
          <a:p>
            <a:endParaRPr lang="en-US" dirty="0"/>
          </a:p>
          <a:p>
            <a:r>
              <a:rPr lang="en-US" dirty="0">
                <a:latin typeface="Arial"/>
                <a:cs typeface="Arial"/>
              </a:rPr>
              <a:t>-transition- there is hope for getting out of that hole, here are some things that worked for us.</a:t>
            </a:r>
          </a:p>
        </p:txBody>
      </p:sp>
      <p:sp>
        <p:nvSpPr>
          <p:cNvPr id="4" name="Slide Number Placeholder 3"/>
          <p:cNvSpPr>
            <a:spLocks noGrp="1"/>
          </p:cNvSpPr>
          <p:nvPr>
            <p:ph type="sldNum" sz="quarter" idx="5"/>
          </p:nvPr>
        </p:nvSpPr>
        <p:spPr/>
        <p:txBody>
          <a:bodyPr/>
          <a:lstStyle/>
          <a:p>
            <a:fld id="{828D7002-10C4-4E85-AF1E-2279343860D4}" type="slidenum">
              <a:rPr lang="en-US" smtClean="0"/>
              <a:pPr/>
              <a:t>11</a:t>
            </a:fld>
            <a:endParaRPr lang="en-US"/>
          </a:p>
        </p:txBody>
      </p:sp>
    </p:spTree>
    <p:extLst>
      <p:ext uri="{BB962C8B-B14F-4D97-AF65-F5344CB8AC3E}">
        <p14:creationId xmlns:p14="http://schemas.microsoft.com/office/powerpoint/2010/main" val="2084845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Get out from underneath the your own short-comings </a:t>
            </a:r>
          </a:p>
          <a:p>
            <a:endParaRPr lang="en-US">
              <a:latin typeface="Calibri"/>
              <a:cs typeface="Calibri"/>
            </a:endParaRPr>
          </a:p>
          <a:p>
            <a:r>
              <a:rPr lang="en-US">
                <a:latin typeface="Calibri"/>
                <a:cs typeface="Calibri"/>
              </a:rPr>
              <a:t>Blameless post mortems became almost an everyday event. One day we had scheduled 3 post mortem reviews, but had to reschedule them due to the current incident right in front of us. During those times our incidents bled into our post mortem meetings.</a:t>
            </a:r>
          </a:p>
          <a:p>
            <a:endParaRPr lang="en-US">
              <a:latin typeface="Calibri"/>
              <a:cs typeface="Calibri"/>
            </a:endParaRPr>
          </a:p>
          <a:p>
            <a:r>
              <a:rPr lang="en-US">
                <a:latin typeface="Calibri"/>
                <a:cs typeface="Calibri"/>
              </a:rPr>
              <a:t>We asked ourselves the question where does work come from?</a:t>
            </a:r>
          </a:p>
          <a:p>
            <a:endParaRPr lang="en-US">
              <a:latin typeface="Calibri"/>
              <a:cs typeface="Calibri"/>
            </a:endParaRPr>
          </a:p>
          <a:p>
            <a:endParaRPr lang="en-US">
              <a:latin typeface="Calibri"/>
              <a:cs typeface="Calibri"/>
            </a:endParaRPr>
          </a:p>
          <a:p>
            <a:r>
              <a:rPr lang="en-US">
                <a:latin typeface="Calibri"/>
                <a:cs typeface="Calibri"/>
              </a:rPr>
              <a:t>How long before the change is completed? How long would it take to roll back to a known state?</a:t>
            </a:r>
          </a:p>
          <a:p>
            <a:endParaRPr lang="en-US">
              <a:latin typeface="Calibri"/>
              <a:cs typeface="Calibri"/>
            </a:endParaRPr>
          </a:p>
          <a:p>
            <a:r>
              <a:rPr lang="en-US">
                <a:latin typeface="Calibri"/>
                <a:cs typeface="Calibri"/>
              </a:rPr>
              <a:t>I'd much rather have known state than hold my beer this might work.</a:t>
            </a:r>
          </a:p>
          <a:p>
            <a:endParaRPr lang="en-US">
              <a:latin typeface="Calibri"/>
              <a:cs typeface="Calibri"/>
            </a:endParaRPr>
          </a:p>
          <a:p>
            <a:endParaRPr lang="en-US">
              <a:latin typeface="Calibri"/>
              <a:cs typeface="Calibri"/>
            </a:endParaRPr>
          </a:p>
          <a:p>
            <a:r>
              <a:rPr lang="en-US">
                <a:latin typeface="Calibri"/>
                <a:cs typeface="Calibri"/>
              </a:rPr>
              <a:t>- transition- to now you can find the right questions</a:t>
            </a:r>
          </a:p>
        </p:txBody>
      </p:sp>
      <p:sp>
        <p:nvSpPr>
          <p:cNvPr id="4" name="Slide Number Placeholder 3"/>
          <p:cNvSpPr>
            <a:spLocks noGrp="1"/>
          </p:cNvSpPr>
          <p:nvPr>
            <p:ph type="sldNum" sz="quarter" idx="5"/>
          </p:nvPr>
        </p:nvSpPr>
        <p:spPr/>
        <p:txBody>
          <a:bodyPr/>
          <a:lstStyle/>
          <a:p>
            <a:fld id="{828D7002-10C4-4E85-AF1E-2279343860D4}" type="slidenum">
              <a:rPr lang="en-US" smtClean="0"/>
              <a:pPr/>
              <a:t>12</a:t>
            </a:fld>
            <a:endParaRPr lang="en-US"/>
          </a:p>
        </p:txBody>
      </p:sp>
    </p:spTree>
    <p:extLst>
      <p:ext uri="{BB962C8B-B14F-4D97-AF65-F5344CB8AC3E}">
        <p14:creationId xmlns:p14="http://schemas.microsoft.com/office/powerpoint/2010/main" val="3690439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a:spcBef>
                <a:spcPct val="20000"/>
              </a:spcBef>
              <a:buFont typeface="Arial"/>
              <a:buChar char="•"/>
            </a:pPr>
            <a:endParaRPr lang="en-US" dirty="0"/>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13</a:t>
            </a:fld>
            <a:endParaRPr lang="en-US"/>
          </a:p>
        </p:txBody>
      </p:sp>
    </p:spTree>
    <p:extLst>
      <p:ext uri="{BB962C8B-B14F-4D97-AF65-F5344CB8AC3E}">
        <p14:creationId xmlns:p14="http://schemas.microsoft.com/office/powerpoint/2010/main" val="2740762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a:spcBef>
                <a:spcPct val="20000"/>
              </a:spcBef>
              <a:buFont typeface="Arial"/>
              <a:buChar char="•"/>
            </a:pPr>
            <a:endParaRPr lang="en-US"/>
          </a:p>
          <a:p>
            <a:r>
              <a:rPr lang="en-US">
                <a:latin typeface="Calibri"/>
                <a:cs typeface="Calibri"/>
              </a:rPr>
              <a:t>Gitlab and Gitlab-CI are source control and Continuous Integration in one. Interface, narrative, login, experience are all the same?</a:t>
            </a:r>
          </a:p>
          <a:p>
            <a:endParaRPr lang="en-US">
              <a:latin typeface="Calibri"/>
              <a:cs typeface="Calibri"/>
            </a:endParaRPr>
          </a:p>
          <a:p>
            <a:r>
              <a:rPr lang="en-US">
                <a:latin typeface="Calibri"/>
                <a:cs typeface="Calibri"/>
              </a:rPr>
              <a:t>The last point I want to make in regards to technology is the shift from working on core vs context.</a:t>
            </a:r>
          </a:p>
        </p:txBody>
      </p:sp>
      <p:sp>
        <p:nvSpPr>
          <p:cNvPr id="4" name="Slide Number Placeholder 3"/>
          <p:cNvSpPr>
            <a:spLocks noGrp="1"/>
          </p:cNvSpPr>
          <p:nvPr>
            <p:ph type="sldNum" sz="quarter" idx="5"/>
          </p:nvPr>
        </p:nvSpPr>
        <p:spPr/>
        <p:txBody>
          <a:bodyPr/>
          <a:lstStyle/>
          <a:p>
            <a:fld id="{828D7002-10C4-4E85-AF1E-2279343860D4}" type="slidenum">
              <a:rPr lang="en-US" smtClean="0"/>
              <a:pPr/>
              <a:t>14</a:t>
            </a:fld>
            <a:endParaRPr lang="en-US"/>
          </a:p>
        </p:txBody>
      </p:sp>
    </p:spTree>
    <p:extLst>
      <p:ext uri="{BB962C8B-B14F-4D97-AF65-F5344CB8AC3E}">
        <p14:creationId xmlns:p14="http://schemas.microsoft.com/office/powerpoint/2010/main" val="22804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D7002-10C4-4E85-AF1E-2279343860D4}" type="slidenum">
              <a:rPr lang="en-US" smtClean="0"/>
              <a:pPr/>
              <a:t>15</a:t>
            </a:fld>
            <a:endParaRPr lang="en-US"/>
          </a:p>
        </p:txBody>
      </p:sp>
    </p:spTree>
    <p:extLst>
      <p:ext uri="{BB962C8B-B14F-4D97-AF65-F5344CB8AC3E}">
        <p14:creationId xmlns:p14="http://schemas.microsoft.com/office/powerpoint/2010/main" val="232322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Failed transformations could lead to extremely productive 2nd attempt.</a:t>
            </a:r>
          </a:p>
          <a:p>
            <a:endParaRPr lang="en-US">
              <a:latin typeface="Arial"/>
              <a:cs typeface="Arial"/>
            </a:endParaRPr>
          </a:p>
          <a:p>
            <a:r>
              <a:rPr lang="en-US">
                <a:latin typeface="Arial"/>
                <a:cs typeface="Arial"/>
              </a:rPr>
              <a:t>I'm notorious for testing this boundaries – are you sure we can't just do this? Ok, How about this instead? Usually after the 2nd or 3rd no, you've determined you will need to channel your inner</a:t>
            </a:r>
          </a:p>
          <a:p>
            <a:r>
              <a:rPr lang="en-US">
                <a:latin typeface="Arial"/>
                <a:cs typeface="Arial"/>
              </a:rPr>
              <a:t>Eliyahu Goldratt to subordinate the constraint another way. Most of the time there are other levers to pull.</a:t>
            </a:r>
            <a:endParaRPr lang="en-US"/>
          </a:p>
          <a:p>
            <a:endParaRPr lang="en-US">
              <a:latin typeface="Arial"/>
              <a:cs typeface="Arial"/>
            </a:endParaRPr>
          </a:p>
          <a:p>
            <a:r>
              <a:rPr lang="en-US">
                <a:latin typeface="Arial"/>
                <a:cs typeface="Arial"/>
              </a:rPr>
              <a:t>As you're introducing someone to transformation, you should be unlocking their passion and turn them into raving fans.</a:t>
            </a:r>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16</a:t>
            </a:fld>
            <a:endParaRPr lang="en-US"/>
          </a:p>
        </p:txBody>
      </p:sp>
    </p:spTree>
    <p:extLst>
      <p:ext uri="{BB962C8B-B14F-4D97-AF65-F5344CB8AC3E}">
        <p14:creationId xmlns:p14="http://schemas.microsoft.com/office/powerpoint/2010/main" val="3840796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17</a:t>
            </a:fld>
            <a:endParaRPr lang="en-US"/>
          </a:p>
        </p:txBody>
      </p:sp>
    </p:spTree>
    <p:extLst>
      <p:ext uri="{BB962C8B-B14F-4D97-AF65-F5344CB8AC3E}">
        <p14:creationId xmlns:p14="http://schemas.microsoft.com/office/powerpoint/2010/main" val="2371502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a:cs typeface="Arial"/>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18</a:t>
            </a:fld>
            <a:endParaRPr lang="en-US"/>
          </a:p>
        </p:txBody>
      </p:sp>
    </p:spTree>
    <p:extLst>
      <p:ext uri="{BB962C8B-B14F-4D97-AF65-F5344CB8AC3E}">
        <p14:creationId xmlns:p14="http://schemas.microsoft.com/office/powerpoint/2010/main" val="3620479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19</a:t>
            </a:fld>
            <a:endParaRPr lang="en-US"/>
          </a:p>
        </p:txBody>
      </p:sp>
    </p:spTree>
    <p:extLst>
      <p:ext uri="{BB962C8B-B14F-4D97-AF65-F5344CB8AC3E}">
        <p14:creationId xmlns:p14="http://schemas.microsoft.com/office/powerpoint/2010/main" val="3117340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Flow is intended to tell a story about a miserable dev experience</a:t>
            </a:r>
          </a:p>
          <a:p>
            <a:r>
              <a:rPr lang="en-US" dirty="0">
                <a:latin typeface="Calibri"/>
                <a:cs typeface="Calibri"/>
              </a:rPr>
              <a:t>-transition-</a:t>
            </a:r>
          </a:p>
          <a:p>
            <a:r>
              <a:rPr lang="en-US" dirty="0">
                <a:latin typeface="Calibri"/>
                <a:cs typeface="Calibri"/>
              </a:rPr>
              <a:t>T-Mobile investing in developer experience and why</a:t>
            </a:r>
          </a:p>
          <a:p>
            <a:r>
              <a:rPr lang="en-US" dirty="0">
                <a:latin typeface="Calibri"/>
                <a:cs typeface="Calibri"/>
              </a:rPr>
              <a:t>-transition-</a:t>
            </a:r>
          </a:p>
          <a:p>
            <a:r>
              <a:rPr lang="en-US" dirty="0">
                <a:latin typeface="Calibri"/>
                <a:cs typeface="Calibri"/>
              </a:rPr>
              <a:t>Tactical people changes to ground principles</a:t>
            </a:r>
          </a:p>
          <a:p>
            <a:r>
              <a:rPr lang="en-US" dirty="0">
                <a:latin typeface="Calibri"/>
                <a:cs typeface="Calibri"/>
              </a:rPr>
              <a:t>-transition-</a:t>
            </a:r>
          </a:p>
          <a:p>
            <a:r>
              <a:rPr lang="en-US" dirty="0">
                <a:latin typeface="Calibri"/>
                <a:cs typeface="Calibri"/>
              </a:rPr>
              <a:t>Tactical process to show transformation is uncomfortable</a:t>
            </a:r>
          </a:p>
          <a:p>
            <a:r>
              <a:rPr lang="en-US" dirty="0">
                <a:latin typeface="Calibri"/>
                <a:cs typeface="Calibri"/>
              </a:rPr>
              <a:t>-transition-</a:t>
            </a:r>
          </a:p>
          <a:p>
            <a:r>
              <a:rPr lang="en-US" dirty="0">
                <a:latin typeface="Calibri"/>
                <a:cs typeface="Calibri"/>
              </a:rPr>
              <a:t>Tactical Tools to eliminate context switches</a:t>
            </a:r>
          </a:p>
          <a:p>
            <a:r>
              <a:rPr lang="en-US" dirty="0">
                <a:latin typeface="Calibri"/>
                <a:cs typeface="Calibri"/>
              </a:rPr>
              <a:t>-transition-</a:t>
            </a:r>
          </a:p>
          <a:p>
            <a:r>
              <a:rPr lang="en-US" dirty="0">
                <a:latin typeface="Calibri"/>
                <a:cs typeface="Calibri"/>
              </a:rPr>
              <a:t>Recruitment promo</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69322-B4C5-44DC-8639-AAA56D1C9B9B}"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5EC67E-402D-4FA6-937E-816E258428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091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lnSpcReduction="10000"/>
          </a:bodyPr>
          <a:lstStyle/>
          <a:p>
            <a:r>
              <a:rPr lang="en-US" dirty="0">
                <a:latin typeface="Calibri"/>
                <a:cs typeface="Calibri"/>
              </a:rPr>
              <a:t>I'm going to start off in an area in which no one seems to like to talk about.</a:t>
            </a:r>
          </a:p>
          <a:p>
            <a:endParaRPr lang="en-US" dirty="0">
              <a:latin typeface="Calibri"/>
              <a:cs typeface="Calibri"/>
            </a:endParaRPr>
          </a:p>
          <a:p>
            <a:r>
              <a:rPr lang="en-US" dirty="0">
                <a:latin typeface="Arial"/>
                <a:cs typeface="Arial"/>
              </a:rPr>
              <a:t>You know when you get IKEA furniture - instruction booklet. little pictures of cartoon version super frustrated -- designers empathize with what you’re going through</a:t>
            </a:r>
            <a:endParaRPr lang="en-US" dirty="0"/>
          </a:p>
          <a:p>
            <a:r>
              <a:rPr lang="en-US" dirty="0">
                <a:latin typeface="Arial"/>
                <a:cs typeface="Arial"/>
              </a:rPr>
              <a:t>“these are the tools you need chart” and a nice inventory count of 100s pieces = </a:t>
            </a:r>
          </a:p>
          <a:p>
            <a:r>
              <a:rPr lang="en-US" dirty="0">
                <a:latin typeface="Arial"/>
                <a:cs typeface="Arial"/>
              </a:rPr>
              <a:t>.......well I'm still waiting for the day when I inherit a software projects with reasonable instructions like putting together an IKEA table.</a:t>
            </a:r>
          </a:p>
          <a:p>
            <a:endParaRPr lang="en-US" dirty="0"/>
          </a:p>
          <a:p>
            <a:r>
              <a:rPr lang="en-US" dirty="0">
                <a:latin typeface="Arial"/>
                <a:cs typeface="Arial"/>
              </a:rPr>
              <a:t>Every software project I’ve joined or inherited as a developer feels like I just stumbled into the 850th step of the IKEA table build cycle, but the instructions are missing and every screw is the wrong size and is completely stripped.</a:t>
            </a:r>
          </a:p>
          <a:p>
            <a:endParaRPr lang="en-US" dirty="0"/>
          </a:p>
          <a:p>
            <a:r>
              <a:rPr lang="en-US" dirty="0">
                <a:latin typeface="Arial"/>
                <a:cs typeface="Arial"/>
              </a:rPr>
              <a:t>If I could just find someone to walk me through it who’s built it before… or someone to show me the design documents… but instead I'm stuck raising  a flurry of access requests, incomplete architecture drawings, and 1000s of people with cooked food wanting to know why the table isn’t built yet.</a:t>
            </a:r>
          </a:p>
          <a:p>
            <a:endParaRPr lang="en-US" dirty="0"/>
          </a:p>
          <a:p>
            <a:r>
              <a:rPr lang="en-US" dirty="0">
                <a:latin typeface="Arial"/>
                <a:cs typeface="Arial"/>
              </a:rPr>
              <a:t>Finally after scouring the earth I might be able to obtain a hard copy of some documentation that walks me through how to raise tickets to get access to pieces I need to see code and environments.</a:t>
            </a:r>
          </a:p>
          <a:p>
            <a:endParaRPr lang="en-US" dirty="0"/>
          </a:p>
          <a:p>
            <a:r>
              <a:rPr lang="en-US" dirty="0">
                <a:latin typeface="Arial"/>
                <a:cs typeface="Arial"/>
              </a:rPr>
              <a:t>If I’m lucky, the people in approval chain are in the office this week and I can finally start to look at code. In a larger enterprise there may be up to 5 days SLAs in access requests, so I’m basically sitting on my hands until then..  But then we you do get access to the systems, they are fragmented and are large context switches to utilize and understand the entire tool chain. It's like I need to understand the narratives of all the tooling businesses in order for me to understand why things are done in each area.</a:t>
            </a:r>
          </a:p>
          <a:p>
            <a:endParaRPr lang="en-US" dirty="0">
              <a:latin typeface="Arial"/>
              <a:cs typeface="Arial"/>
            </a:endParaRPr>
          </a:p>
          <a:p>
            <a:r>
              <a:rPr lang="en-US" dirty="0">
                <a:latin typeface="Arial"/>
                <a:cs typeface="Arial"/>
              </a:rPr>
              <a:t>Sound familiar? What a way to welcome a new developer into a </a:t>
            </a:r>
            <a:r>
              <a:rPr lang="en-US" dirty="0" err="1">
                <a:latin typeface="Arial"/>
                <a:cs typeface="Arial"/>
              </a:rPr>
              <a:t>compa≠ny</a:t>
            </a:r>
            <a:r>
              <a:rPr lang="en-US" dirty="0">
                <a:latin typeface="Arial"/>
                <a:cs typeface="Arial"/>
              </a:rPr>
              <a:t> or a new project in the most demotivational and disenfranchising way. I honestly don’t know why more developers don’t run for the hills. If your motivation started at a 10/10 and you experience this painful onboarding before you ever start looking at code, you're down like a 2. You better hope that code is perfectly written and isn't filled with debt because you don't have much motivation left to work with.</a:t>
            </a:r>
          </a:p>
          <a:p>
            <a:endParaRPr lang="en-US" dirty="0">
              <a:latin typeface="Arial"/>
              <a:cs typeface="Arial"/>
            </a:endParaRPr>
          </a:p>
          <a:p>
            <a:r>
              <a:rPr lang="en-US" dirty="0">
                <a:latin typeface="Arial"/>
                <a:cs typeface="Arial"/>
              </a:rPr>
              <a:t>--- Transition ---  </a:t>
            </a:r>
            <a:r>
              <a:rPr lang="en-US" dirty="0"/>
              <a:t>At T-Mobile, customer experience is in our blood</a:t>
            </a:r>
          </a:p>
          <a:p>
            <a:endParaRPr lang="en-US" dirty="0">
              <a:latin typeface="Calibri"/>
              <a:cs typeface="Calibri"/>
            </a:endParaRPr>
          </a:p>
          <a:p>
            <a:endParaRPr lang="en-US" dirty="0">
              <a:latin typeface="Calibri"/>
              <a:cs typeface="Calibri"/>
            </a:endParaRPr>
          </a:p>
          <a:p>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F55EC67E-402D-4FA6-937E-816E25842894}" type="slidenum">
              <a:rPr lang="en-US" smtClean="0"/>
              <a:t>4</a:t>
            </a:fld>
            <a:endParaRPr lang="en-US"/>
          </a:p>
        </p:txBody>
      </p:sp>
      <p:sp>
        <p:nvSpPr>
          <p:cNvPr id="5" name="Date Placeholder 4"/>
          <p:cNvSpPr>
            <a:spLocks noGrp="1"/>
          </p:cNvSpPr>
          <p:nvPr>
            <p:ph type="dt" idx="11"/>
          </p:nvPr>
        </p:nvSpPr>
        <p:spPr/>
        <p:txBody>
          <a:bodyPr/>
          <a:lstStyle/>
          <a:p>
            <a:fld id="{89C4331E-3547-40D6-86CA-C7B174431D4A}" type="datetime1">
              <a:rPr lang="en-US" smtClean="0"/>
              <a:t>9/25/20</a:t>
            </a:fld>
            <a:endParaRPr lang="en-US"/>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533217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 and just like a better subscriber experience leads to lasting and growing revenue, a better developer experience leads to higher software throughput, higher retention. The more investment you make to keep that motivation up from the beginning, the happier your </a:t>
            </a:r>
            <a:r>
              <a:rPr lang="en-US" dirty="0" err="1">
                <a:latin typeface="Arial"/>
                <a:cs typeface="Arial"/>
              </a:rPr>
              <a:t>devs</a:t>
            </a:r>
            <a:r>
              <a:rPr lang="en-US" dirty="0">
                <a:latin typeface="Arial"/>
                <a:cs typeface="Arial"/>
              </a:rPr>
              <a:t> will be.</a:t>
            </a:r>
          </a:p>
          <a:p>
            <a:endParaRPr lang="en-US" dirty="0">
              <a:latin typeface="Arial"/>
              <a:cs typeface="Arial"/>
            </a:endParaRPr>
          </a:p>
          <a:p>
            <a:r>
              <a:rPr lang="en-US" dirty="0">
                <a:latin typeface="Arial"/>
                <a:cs typeface="Arial"/>
              </a:rPr>
              <a:t>Why does this make sense? How does developer experience lead to results I can reconcile?</a:t>
            </a:r>
          </a:p>
          <a:p>
            <a:endParaRPr lang="en-US" dirty="0">
              <a:latin typeface="Arial"/>
              <a:cs typeface="Arial"/>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5</a:t>
            </a:fld>
            <a:endParaRPr lang="en-US"/>
          </a:p>
        </p:txBody>
      </p:sp>
    </p:spTree>
    <p:extLst>
      <p:ext uri="{BB962C8B-B14F-4D97-AF65-F5344CB8AC3E}">
        <p14:creationId xmlns:p14="http://schemas.microsoft.com/office/powerpoint/2010/main" val="124647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How does the developer experience actually reconcile into results?</a:t>
            </a:r>
          </a:p>
          <a:p>
            <a:pPr marL="342900" lvl="1" indent="-342900">
              <a:buChar char="•"/>
            </a:pPr>
            <a:r>
              <a:rPr lang="en-US" dirty="0">
                <a:latin typeface="Arial"/>
                <a:cs typeface="Arial"/>
              </a:rPr>
              <a:t>Less context switch between value add to product and realization of the value (CI/CD Pipelines, branch workflow).</a:t>
            </a:r>
          </a:p>
          <a:p>
            <a:pPr marL="342900" lvl="1" indent="-342900">
              <a:buChar char="•"/>
            </a:pPr>
            <a:r>
              <a:rPr lang="en-US" dirty="0" err="1">
                <a:latin typeface="Arial"/>
                <a:cs typeface="Arial"/>
              </a:rPr>
              <a:t>Conways</a:t>
            </a:r>
            <a:r>
              <a:rPr lang="en-US" dirty="0">
                <a:latin typeface="Arial"/>
                <a:cs typeface="Arial"/>
              </a:rPr>
              <a:t> law</a:t>
            </a:r>
          </a:p>
          <a:p>
            <a:pPr marL="342900" lvl="1" indent="-342900">
              <a:buChar char="•"/>
            </a:pPr>
            <a:r>
              <a:rPr lang="en-US" dirty="0">
                <a:latin typeface="Arial"/>
                <a:cs typeface="Arial"/>
              </a:rPr>
              <a:t>Wait time spent within your developer value stream, In fact for every 1s saved across all of our CI/CD jobs it's like we just hired 1 full-time engineer. 44k jobs per day * 5s / 60s * 261 work days per year = $957,000 per year  / 200k = 4.785.</a:t>
            </a:r>
          </a:p>
          <a:p>
            <a:pPr marL="342900" lvl="1" indent="-342900">
              <a:buChar char="•"/>
            </a:pPr>
            <a:endParaRPr lang="en-US" dirty="0"/>
          </a:p>
          <a:p>
            <a:pPr marL="0" lvl="1"/>
            <a:r>
              <a:rPr lang="en-US" dirty="0">
                <a:latin typeface="Arial"/>
                <a:cs typeface="Arial"/>
              </a:rPr>
              <a:t>If the wider business does not have confidence in your strategy or your product, you're not going to get priority cycles to be effective. Now let's dive a bit on change</a:t>
            </a:r>
            <a:endParaRPr lang="en-US" dirty="0"/>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6</a:t>
            </a:fld>
            <a:endParaRPr lang="en-US"/>
          </a:p>
        </p:txBody>
      </p:sp>
    </p:spTree>
    <p:extLst>
      <p:ext uri="{BB962C8B-B14F-4D97-AF65-F5344CB8AC3E}">
        <p14:creationId xmlns:p14="http://schemas.microsoft.com/office/powerpoint/2010/main" val="44419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r>
              <a:rPr lang="en-US" dirty="0">
                <a:latin typeface="Arial"/>
                <a:cs typeface="Arial"/>
              </a:rPr>
              <a:t>Fear of loss because "we've been told this is the last time we're moving". "What I have works for us".</a:t>
            </a:r>
            <a:endParaRPr lang="en-US" dirty="0"/>
          </a:p>
          <a:p>
            <a:endParaRPr lang="en-US" dirty="0">
              <a:latin typeface="Arial"/>
              <a:cs typeface="Arial"/>
            </a:endParaRPr>
          </a:p>
          <a:p>
            <a:r>
              <a:rPr lang="en-US" dirty="0">
                <a:latin typeface="Arial"/>
                <a:cs typeface="Arial"/>
              </a:rPr>
              <a:t>If you're not investing in earning confidence in the value of your shared service – are you doing the best thing for your company? </a:t>
            </a:r>
          </a:p>
          <a:p>
            <a:endParaRPr lang="en-US" dirty="0">
              <a:latin typeface="Arial"/>
              <a:cs typeface="Arial"/>
            </a:endParaRPr>
          </a:p>
          <a:p>
            <a:r>
              <a:rPr lang="en-US" dirty="0">
                <a:latin typeface="Arial"/>
                <a:cs typeface="Arial"/>
              </a:rPr>
              <a:t>I've been with T-Mobile driving this initiative for 2 years, and I've asked myself if we were just late in determining how valuable developer experience is? </a:t>
            </a:r>
          </a:p>
          <a:p>
            <a:endParaRPr lang="en-US" dirty="0"/>
          </a:p>
          <a:p>
            <a:r>
              <a:rPr lang="en-US" dirty="0">
                <a:latin typeface="Arial"/>
                <a:cs typeface="Arial"/>
              </a:rPr>
              <a:t>If we would have started investing earlier, would it have made a difference? I've reconciled the answer in that's its much more complicated than that… </a:t>
            </a:r>
          </a:p>
          <a:p>
            <a:endParaRPr lang="en-US" dirty="0"/>
          </a:p>
          <a:p>
            <a:r>
              <a:rPr lang="en-US" dirty="0">
                <a:latin typeface="Arial"/>
                <a:cs typeface="Arial"/>
              </a:rPr>
              <a:t>You can't take</a:t>
            </a:r>
            <a:r>
              <a:rPr lang="en-US" b="1" dirty="0">
                <a:latin typeface="Arial"/>
                <a:cs typeface="Arial"/>
              </a:rPr>
              <a:t> </a:t>
            </a:r>
            <a:r>
              <a:rPr lang="en-US" dirty="0">
                <a:latin typeface="Arial"/>
                <a:cs typeface="Arial"/>
              </a:rPr>
              <a:t>a unicorn's playbook and become the unicorn overnight. There's a lot of work to make transformation successful - you've got:</a:t>
            </a:r>
            <a:endParaRPr lang="en-US" dirty="0"/>
          </a:p>
        </p:txBody>
      </p:sp>
      <p:sp>
        <p:nvSpPr>
          <p:cNvPr id="4" name="Slide Number Placeholder 3"/>
          <p:cNvSpPr>
            <a:spLocks noGrp="1"/>
          </p:cNvSpPr>
          <p:nvPr>
            <p:ph type="sldNum" sz="quarter" idx="10"/>
          </p:nvPr>
        </p:nvSpPr>
        <p:spPr/>
        <p:txBody>
          <a:bodyPr/>
          <a:lstStyle/>
          <a:p>
            <a:fld id="{F55EC67E-402D-4FA6-937E-816E25842894}" type="slidenum">
              <a:rPr lang="en-US" smtClean="0"/>
              <a:t>7</a:t>
            </a:fld>
            <a:endParaRPr lang="en-US"/>
          </a:p>
        </p:txBody>
      </p:sp>
      <p:sp>
        <p:nvSpPr>
          <p:cNvPr id="5" name="Date Placeholder 4"/>
          <p:cNvSpPr>
            <a:spLocks noGrp="1"/>
          </p:cNvSpPr>
          <p:nvPr>
            <p:ph type="dt" idx="11"/>
          </p:nvPr>
        </p:nvSpPr>
        <p:spPr/>
        <p:txBody>
          <a:bodyPr/>
          <a:lstStyle/>
          <a:p>
            <a:fld id="{89C4331E-3547-40D6-86CA-C7B174431D4A}" type="datetime1">
              <a:rPr lang="en-US" smtClean="0"/>
              <a:t>9/25/20</a:t>
            </a:fld>
            <a:endParaRPr lang="en-US"/>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183262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8D7002-10C4-4E85-AF1E-2279343860D4}" type="slidenum">
              <a:rPr lang="en-US" smtClean="0"/>
              <a:pPr/>
              <a:t>8</a:t>
            </a:fld>
            <a:endParaRPr lang="en-US"/>
          </a:p>
        </p:txBody>
      </p:sp>
    </p:spTree>
    <p:extLst>
      <p:ext uri="{BB962C8B-B14F-4D97-AF65-F5344CB8AC3E}">
        <p14:creationId xmlns:p14="http://schemas.microsoft.com/office/powerpoint/2010/main" val="126196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9</a:t>
            </a:fld>
            <a:endParaRPr lang="en-US"/>
          </a:p>
        </p:txBody>
      </p:sp>
    </p:spTree>
    <p:extLst>
      <p:ext uri="{BB962C8B-B14F-4D97-AF65-F5344CB8AC3E}">
        <p14:creationId xmlns:p14="http://schemas.microsoft.com/office/powerpoint/2010/main" val="185129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people to convince,</a:t>
            </a:r>
            <a:endParaRPr lang="en-US" dirty="0"/>
          </a:p>
          <a:p>
            <a:r>
              <a:rPr lang="en-US" dirty="0">
                <a:latin typeface="Arial"/>
                <a:cs typeface="Arial"/>
              </a:rPr>
              <a:t>funding to earn, </a:t>
            </a:r>
            <a:endParaRPr lang="en-US" dirty="0"/>
          </a:p>
          <a:p>
            <a:r>
              <a:rPr lang="en-US" dirty="0">
                <a:latin typeface="Arial"/>
                <a:cs typeface="Arial"/>
              </a:rPr>
              <a:t>legacy systems to keep running and integrated with, </a:t>
            </a:r>
          </a:p>
          <a:p>
            <a:r>
              <a:rPr lang="en-US" dirty="0">
                <a:latin typeface="Arial"/>
                <a:cs typeface="Arial"/>
              </a:rPr>
              <a:t>anti-patterns and behaviors to break, </a:t>
            </a:r>
            <a:endParaRPr lang="en-US" dirty="0"/>
          </a:p>
          <a:p>
            <a:r>
              <a:rPr lang="en-US" dirty="0">
                <a:latin typeface="Arial"/>
                <a:cs typeface="Arial"/>
              </a:rPr>
              <a:t>architectures to rip apart,</a:t>
            </a:r>
            <a:endParaRPr lang="en-US" dirty="0"/>
          </a:p>
          <a:p>
            <a:r>
              <a:rPr lang="en-US" dirty="0">
                <a:latin typeface="Arial"/>
                <a:cs typeface="Arial"/>
              </a:rPr>
              <a:t>network firewall rules to change,</a:t>
            </a:r>
          </a:p>
          <a:p>
            <a:r>
              <a:rPr lang="en-US" dirty="0">
                <a:latin typeface="Arial"/>
                <a:cs typeface="Arial"/>
              </a:rPr>
              <a:t>policies to challenge,</a:t>
            </a:r>
          </a:p>
          <a:p>
            <a:r>
              <a:rPr lang="en-US" dirty="0">
                <a:latin typeface="Arial"/>
                <a:cs typeface="Arial"/>
              </a:rPr>
              <a:t>unplanned work to compete with…. </a:t>
            </a:r>
          </a:p>
          <a:p>
            <a:endParaRPr lang="en-US" dirty="0">
              <a:latin typeface="Arial"/>
              <a:cs typeface="Arial"/>
            </a:endParaRPr>
          </a:p>
          <a:p>
            <a:r>
              <a:rPr lang="en-US" dirty="0">
                <a:latin typeface="Arial"/>
                <a:cs typeface="Arial"/>
              </a:rPr>
              <a:t>If you have a platform you need to transform which is at 90% unplanned work, the entire team has no room to even have a thought on how this could be better. I went through multiple pairs of headphones due to 10+ hour bridges where the black part of the padded area starting to ware off like I was getting a haircut. We used to be in constant crisis where it was nothing but reaction incident after incident.</a:t>
            </a:r>
          </a:p>
          <a:p>
            <a:endParaRPr lang="en-US" dirty="0">
              <a:latin typeface="Arial"/>
              <a:cs typeface="Arial"/>
            </a:endParaRPr>
          </a:p>
          <a:p>
            <a:r>
              <a:rPr lang="en-US" dirty="0">
                <a:latin typeface="Arial"/>
                <a:cs typeface="Arial"/>
              </a:rPr>
              <a:t>We need a new way - John </a:t>
            </a:r>
            <a:r>
              <a:rPr lang="en-US" dirty="0" err="1">
                <a:latin typeface="Arial"/>
                <a:cs typeface="Arial"/>
              </a:rPr>
              <a:t>Allspaw's</a:t>
            </a:r>
            <a:r>
              <a:rPr lang="en-US" dirty="0">
                <a:latin typeface="Arial"/>
                <a:cs typeface="Arial"/>
              </a:rPr>
              <a:t> phrase "Incidents are unplanned investments" was our biggest headline, and was our fuel with how to do change this experience.</a:t>
            </a:r>
            <a:endParaRPr lang="en-US" dirty="0"/>
          </a:p>
          <a:p>
            <a:endParaRPr lang="en-US" dirty="0">
              <a:latin typeface="Arial"/>
              <a:cs typeface="Arial"/>
            </a:endParaRPr>
          </a:p>
          <a:p>
            <a:r>
              <a:rPr lang="en-US" dirty="0">
                <a:latin typeface="Arial"/>
                <a:cs typeface="Arial"/>
              </a:rPr>
              <a:t>(culturally relative – CSBR – the culture at the unicorn may not be relevant to a T-Mobile) the model of the other culture has history, legal implications fit with Telecom? Sprint acquisition required a 2 year journey...) SAFE to make it work for T-Mobile.</a:t>
            </a:r>
          </a:p>
          <a:p>
            <a:endParaRPr lang="en-US" dirty="0">
              <a:latin typeface="Arial"/>
              <a:cs typeface="Arial"/>
            </a:endParaRPr>
          </a:p>
          <a:p>
            <a:r>
              <a:rPr lang="en-US" dirty="0">
                <a:latin typeface="Arial"/>
                <a:cs typeface="Arial"/>
              </a:rPr>
              <a:t>One of our approaches </a:t>
            </a:r>
          </a:p>
          <a:p>
            <a:endParaRPr lang="en-US" dirty="0">
              <a:latin typeface="Arial"/>
              <a:cs typeface="Arial"/>
            </a:endParaRPr>
          </a:p>
        </p:txBody>
      </p:sp>
      <p:sp>
        <p:nvSpPr>
          <p:cNvPr id="4" name="Slide Number Placeholder 3"/>
          <p:cNvSpPr>
            <a:spLocks noGrp="1"/>
          </p:cNvSpPr>
          <p:nvPr>
            <p:ph type="sldNum" sz="quarter" idx="5"/>
          </p:nvPr>
        </p:nvSpPr>
        <p:spPr/>
        <p:txBody>
          <a:bodyPr/>
          <a:lstStyle/>
          <a:p>
            <a:fld id="{828D7002-10C4-4E85-AF1E-2279343860D4}" type="slidenum">
              <a:rPr lang="en-US" smtClean="0"/>
              <a:pPr/>
              <a:t>10</a:t>
            </a:fld>
            <a:endParaRPr lang="en-US"/>
          </a:p>
        </p:txBody>
      </p:sp>
    </p:spTree>
    <p:extLst>
      <p:ext uri="{BB962C8B-B14F-4D97-AF65-F5344CB8AC3E}">
        <p14:creationId xmlns:p14="http://schemas.microsoft.com/office/powerpoint/2010/main" val="785151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jpe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jpeg"/><Relationship Id="rId1" Type="http://schemas.openxmlformats.org/officeDocument/2006/relationships/slideMaster" Target="../slideMasters/slideMaster5.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1-5 - Cover - Full Imag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3E95CC-AA5A-4CF3-8161-310182C9F2F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4472"/>
            <a:ext cx="9144004" cy="3755922"/>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2" y="3217539"/>
            <a:ext cx="9143999" cy="1066547"/>
          </a:xfrm>
          <a:prstGeom prst="rect">
            <a:avLst/>
          </a:prstGeom>
        </p:spPr>
        <p:txBody>
          <a:bodyPr vert="horz" wrap="square" lIns="73152" tIns="34340" rIns="68681" bIns="34340" rtlCol="0" anchor="ctr">
            <a:normAutofit/>
          </a:bodyPr>
          <a:lstStyle>
            <a:lvl1pPr algn="ctr">
              <a:lnSpc>
                <a:spcPct val="90000"/>
              </a:lnSpc>
              <a:defRPr sz="7200">
                <a:solidFill>
                  <a:schemeClr val="bg1"/>
                </a:solidFill>
                <a:latin typeface="+mj-lt"/>
              </a:defRPr>
            </a:lvl1pPr>
          </a:lstStyle>
          <a:p>
            <a:r>
              <a:rPr lang="en-US"/>
              <a:t>Cover slide</a:t>
            </a:r>
          </a:p>
        </p:txBody>
      </p:sp>
      <p:sp>
        <p:nvSpPr>
          <p:cNvPr id="11" name="Footer Placeholder 4">
            <a:extLst>
              <a:ext uri="{FF2B5EF4-FFF2-40B4-BE49-F238E27FC236}">
                <a16:creationId xmlns:a16="http://schemas.microsoft.com/office/drawing/2014/main" id="{0A73BCD5-0392-3040-B519-B14C9FF3753F}"/>
              </a:ext>
            </a:extLst>
          </p:cNvPr>
          <p:cNvSpPr>
            <a:spLocks noGrp="1"/>
          </p:cNvSpPr>
          <p:nvPr>
            <p:ph type="ftr" sz="quarter" idx="3"/>
          </p:nvPr>
        </p:nvSpPr>
        <p:spPr>
          <a:xfrm>
            <a:off x="5954030"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ubtitle 2">
            <a:extLst>
              <a:ext uri="{FF2B5EF4-FFF2-40B4-BE49-F238E27FC236}">
                <a16:creationId xmlns:a16="http://schemas.microsoft.com/office/drawing/2014/main" id="{4B0D7B06-5C62-4D4B-A2AA-D98EDAFA3001}"/>
              </a:ext>
            </a:extLst>
          </p:cNvPr>
          <p:cNvSpPr>
            <a:spLocks noGrp="1"/>
          </p:cNvSpPr>
          <p:nvPr>
            <p:ph type="subTitle" idx="1" hasCustomPrompt="1"/>
          </p:nvPr>
        </p:nvSpPr>
        <p:spPr>
          <a:xfrm>
            <a:off x="1881227" y="4245943"/>
            <a:ext cx="5381539" cy="360846"/>
          </a:xfrm>
          <a:prstGeom prst="rect">
            <a:avLst/>
          </a:prstGeom>
        </p:spPr>
        <p:txBody>
          <a:bodyPr anchor="ctr">
            <a:normAutofit/>
          </a:bodyPr>
          <a:lstStyle>
            <a:lvl1pPr marL="0" indent="0" algn="ctr" defTabSz="343403" rtl="0" eaLnBrk="1" latinLnBrk="0" hangingPunct="1">
              <a:spcBef>
                <a:spcPct val="0"/>
              </a:spcBef>
              <a:buNone/>
              <a:defRPr lang="en-US" sz="32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sp>
        <p:nvSpPr>
          <p:cNvPr id="2" name="TextBox 1">
            <a:extLst>
              <a:ext uri="{FF2B5EF4-FFF2-40B4-BE49-F238E27FC236}">
                <a16:creationId xmlns:a16="http://schemas.microsoft.com/office/drawing/2014/main" id="{8611D106-AF59-E54A-A979-099F82B7154A}"/>
              </a:ext>
            </a:extLst>
          </p:cNvPr>
          <p:cNvSpPr txBox="1"/>
          <p:nvPr userDrawn="1"/>
        </p:nvSpPr>
        <p:spPr>
          <a:xfrm>
            <a:off x="11554691" y="-571500"/>
            <a:ext cx="0" cy="0"/>
          </a:xfrm>
          <a:prstGeom prst="rect">
            <a:avLst/>
          </a:prstGeom>
          <a:noFill/>
          <a:ln>
            <a:noFill/>
          </a:ln>
        </p:spPr>
        <p:txBody>
          <a:bodyPr wrap="none" rtlCol="0">
            <a:noAutofit/>
          </a:bodyPr>
          <a:lstStyle/>
          <a:p>
            <a:pPr algn="l"/>
            <a:endParaRPr lang="en-US" err="1">
              <a:latin typeface="+mn-lt"/>
              <a:cs typeface="Arial" pitchFamily="34" charset="0"/>
            </a:endParaRPr>
          </a:p>
        </p:txBody>
      </p:sp>
      <p:grpSp>
        <p:nvGrpSpPr>
          <p:cNvPr id="13" name="Group 12">
            <a:extLst>
              <a:ext uri="{FF2B5EF4-FFF2-40B4-BE49-F238E27FC236}">
                <a16:creationId xmlns:a16="http://schemas.microsoft.com/office/drawing/2014/main" id="{9EF3293B-092B-B64B-AEE7-3C37EFAF8D4C}"/>
              </a:ext>
            </a:extLst>
          </p:cNvPr>
          <p:cNvGrpSpPr/>
          <p:nvPr userDrawn="1"/>
        </p:nvGrpSpPr>
        <p:grpSpPr>
          <a:xfrm>
            <a:off x="3435306" y="4606789"/>
            <a:ext cx="2182172" cy="664853"/>
            <a:chOff x="3276374" y="4279670"/>
            <a:chExt cx="2511447" cy="765175"/>
          </a:xfrm>
        </p:grpSpPr>
        <p:pic>
          <p:nvPicPr>
            <p:cNvPr id="14" name="Picture 13">
              <a:extLst>
                <a:ext uri="{FF2B5EF4-FFF2-40B4-BE49-F238E27FC236}">
                  <a16:creationId xmlns:a16="http://schemas.microsoft.com/office/drawing/2014/main" id="{01472CC8-7677-D345-9F06-45BA163BF48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5" name="Picture 14" descr="A close up of a logo&#10;&#10;Description automatically generated">
              <a:extLst>
                <a:ext uri="{FF2B5EF4-FFF2-40B4-BE49-F238E27FC236}">
                  <a16:creationId xmlns:a16="http://schemas.microsoft.com/office/drawing/2014/main" id="{29D4751B-1D66-A94C-913A-CC986461CA68}"/>
                </a:ext>
              </a:extLst>
            </p:cNvPr>
            <p:cNvPicPr>
              <a:picLocks noChangeAspect="1"/>
            </p:cNvPicPr>
            <p:nvPr userDrawn="1"/>
          </p:nvPicPr>
          <p:blipFill>
            <a:blip r:embed="rId4"/>
            <a:stretch>
              <a:fillRect/>
            </a:stretch>
          </p:blipFill>
          <p:spPr>
            <a:xfrm>
              <a:off x="4724831" y="4403965"/>
              <a:ext cx="1062990" cy="531496"/>
            </a:xfrm>
            <a:prstGeom prst="rect">
              <a:avLst/>
            </a:prstGeom>
          </p:spPr>
        </p:pic>
        <p:sp>
          <p:nvSpPr>
            <p:cNvPr id="16" name="TextBox 15">
              <a:extLst>
                <a:ext uri="{FF2B5EF4-FFF2-40B4-BE49-F238E27FC236}">
                  <a16:creationId xmlns:a16="http://schemas.microsoft.com/office/drawing/2014/main" id="{21A934F5-7A27-AF40-9C1A-1886F150FDE4}"/>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421948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115102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Tree>
    <p:extLst>
      <p:ext uri="{BB962C8B-B14F-4D97-AF65-F5344CB8AC3E}">
        <p14:creationId xmlns:p14="http://schemas.microsoft.com/office/powerpoint/2010/main" val="1328414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485425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7-1 - 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CE4DC-D02D-554E-B696-C8495BE150F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385407" y="705437"/>
            <a:ext cx="2214784" cy="3277283"/>
          </a:xfrm>
          <a:prstGeom prst="rect">
            <a:avLst/>
          </a:prstGeom>
        </p:spPr>
      </p:pic>
      <p:grpSp>
        <p:nvGrpSpPr>
          <p:cNvPr id="4" name="Group 3">
            <a:extLst>
              <a:ext uri="{FF2B5EF4-FFF2-40B4-BE49-F238E27FC236}">
                <a16:creationId xmlns:a16="http://schemas.microsoft.com/office/drawing/2014/main" id="{69F30B8E-A9FB-544C-8ABA-6DE32753BFBC}"/>
              </a:ext>
            </a:extLst>
          </p:cNvPr>
          <p:cNvGrpSpPr/>
          <p:nvPr userDrawn="1"/>
        </p:nvGrpSpPr>
        <p:grpSpPr>
          <a:xfrm>
            <a:off x="3290774" y="4249288"/>
            <a:ext cx="2616426" cy="765175"/>
            <a:chOff x="3276374" y="4249288"/>
            <a:chExt cx="2616426" cy="765175"/>
          </a:xfrm>
        </p:grpSpPr>
        <p:pic>
          <p:nvPicPr>
            <p:cNvPr id="6" name="Picture 5">
              <a:extLst>
                <a:ext uri="{FF2B5EF4-FFF2-40B4-BE49-F238E27FC236}">
                  <a16:creationId xmlns:a16="http://schemas.microsoft.com/office/drawing/2014/main" id="{A87F8D71-62B3-ED4C-A341-820F485ECE1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7" name="Picture 6" descr="A close up of a logo&#10;&#10;Description automatically generated">
              <a:extLst>
                <a:ext uri="{FF2B5EF4-FFF2-40B4-BE49-F238E27FC236}">
                  <a16:creationId xmlns:a16="http://schemas.microsoft.com/office/drawing/2014/main" id="{9BD4338F-F19D-5040-AE1A-B17DA55E778E}"/>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8" name="TextBox 7">
              <a:extLst>
                <a:ext uri="{FF2B5EF4-FFF2-40B4-BE49-F238E27FC236}">
                  <a16:creationId xmlns:a16="http://schemas.microsoft.com/office/drawing/2014/main" id="{0C121199-BCD7-7D4A-99A2-A333D82AD52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084663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01-1 - Cover - White No Image">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29645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a:prstGeom prst="rect">
            <a:avLst/>
          </a:prstGeo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a:prstGeom prst="rect">
            <a:avLst/>
          </a:prstGeom>
        </p:spPr>
        <p:txBody>
          <a:bodyPr>
            <a:noAutofit/>
          </a:bodyPr>
          <a:lstStyle>
            <a:lvl1pPr>
              <a:defRPr sz="3200" baseline="0">
                <a:solidFill>
                  <a:srgbClr val="E20074"/>
                </a:solidFill>
              </a:defRPr>
            </a:lvl1pPr>
          </a:lstStyle>
          <a:p>
            <a:r>
              <a:rPr lang="en-US" dirty="0"/>
              <a:t>TITLE OF SLIDE</a:t>
            </a:r>
          </a:p>
        </p:txBody>
      </p:sp>
    </p:spTree>
    <p:extLst>
      <p:ext uri="{BB962C8B-B14F-4D97-AF65-F5344CB8AC3E}">
        <p14:creationId xmlns:p14="http://schemas.microsoft.com/office/powerpoint/2010/main" val="3373267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black_title slide">
    <p:bg>
      <p:bgPr>
        <a:solidFill>
          <a:srgbClr val="28282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6C6C-D24A-9940-9302-88647B975E3B}"/>
              </a:ext>
            </a:extLst>
          </p:cNvPr>
          <p:cNvSpPr>
            <a:spLocks noGrp="1"/>
          </p:cNvSpPr>
          <p:nvPr>
            <p:ph type="ctrTitle" hasCustomPrompt="1"/>
          </p:nvPr>
        </p:nvSpPr>
        <p:spPr>
          <a:xfrm>
            <a:off x="457200" y="2279651"/>
            <a:ext cx="6858000" cy="1790700"/>
          </a:xfrm>
        </p:spPr>
        <p:txBody>
          <a:bodyPr lIns="0" anchor="ctr">
            <a:noAutofit/>
          </a:bodyPr>
          <a:lstStyle>
            <a:lvl1pPr algn="l">
              <a:lnSpc>
                <a:spcPct val="80000"/>
              </a:lnSpc>
              <a:defRPr sz="6600" b="1" i="0" spc="-150">
                <a:solidFill>
                  <a:schemeClr val="bg1"/>
                </a:solidFill>
                <a:latin typeface="Arial" panose="020B0604020202020204" pitchFamily="34" charset="0"/>
                <a:cs typeface="Arial" panose="020B0604020202020204" pitchFamily="34" charset="0"/>
              </a:defRPr>
            </a:lvl1pPr>
          </a:lstStyle>
          <a:p>
            <a:r>
              <a:rPr lang="en-US" dirty="0"/>
              <a:t>enter your title here</a:t>
            </a:r>
          </a:p>
        </p:txBody>
      </p:sp>
      <p:sp>
        <p:nvSpPr>
          <p:cNvPr id="3" name="Subtitle 2">
            <a:extLst>
              <a:ext uri="{FF2B5EF4-FFF2-40B4-BE49-F238E27FC236}">
                <a16:creationId xmlns:a16="http://schemas.microsoft.com/office/drawing/2014/main" id="{7CC594C2-5DBB-0245-88D6-F11AEEFD2C3F}"/>
              </a:ext>
            </a:extLst>
          </p:cNvPr>
          <p:cNvSpPr>
            <a:spLocks noGrp="1"/>
          </p:cNvSpPr>
          <p:nvPr>
            <p:ph type="subTitle" idx="1" hasCustomPrompt="1"/>
          </p:nvPr>
        </p:nvSpPr>
        <p:spPr>
          <a:xfrm>
            <a:off x="457200" y="2048806"/>
            <a:ext cx="6858000" cy="215327"/>
          </a:xfrm>
        </p:spPr>
        <p:txBody>
          <a:bodyPr lIns="0" anchor="ctr">
            <a:noAutofit/>
          </a:bodyPr>
          <a:lstStyle>
            <a:lvl1pPr marL="0" indent="0" algn="l">
              <a:buNone/>
              <a:defRPr sz="1400" b="0" i="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dirty="0"/>
              <a:t>enter subtitle here</a:t>
            </a:r>
          </a:p>
        </p:txBody>
      </p:sp>
    </p:spTree>
    <p:extLst>
      <p:ext uri="{BB962C8B-B14F-4D97-AF65-F5344CB8AC3E}">
        <p14:creationId xmlns:p14="http://schemas.microsoft.com/office/powerpoint/2010/main" val="2401578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7DA0DAFF-DD53-4E09-94A3-3FB757666A6B}" type="slidenum">
              <a:rPr lang="en-US" smtClean="0"/>
              <a:pPr/>
              <a:t>‹#›</a:t>
            </a:fld>
            <a:endParaRPr lang="en-US"/>
          </a:p>
        </p:txBody>
      </p:sp>
    </p:spTree>
    <p:extLst>
      <p:ext uri="{BB962C8B-B14F-4D97-AF65-F5344CB8AC3E}">
        <p14:creationId xmlns:p14="http://schemas.microsoft.com/office/powerpoint/2010/main" val="2409436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D84A-87E8-0E44-AC80-020EE3C4FE01}"/>
              </a:ext>
            </a:extLst>
          </p:cNvPr>
          <p:cNvSpPr>
            <a:spLocks noGrp="1"/>
          </p:cNvSpPr>
          <p:nvPr>
            <p:ph type="title" hasCustomPrompt="1"/>
          </p:nvPr>
        </p:nvSpPr>
        <p:spPr>
          <a:xfrm>
            <a:off x="271463" y="273844"/>
            <a:ext cx="7886700" cy="697706"/>
          </a:xfrm>
          <a:prstGeom prst="rect">
            <a:avLst/>
          </a:prstGeom>
        </p:spPr>
        <p:txBody>
          <a:bodyPr/>
          <a:lstStyle/>
          <a:p>
            <a:r>
              <a:rPr lang="en-US" dirty="0"/>
              <a:t>CLICK TO EDIT</a:t>
            </a:r>
          </a:p>
        </p:txBody>
      </p:sp>
      <p:sp>
        <p:nvSpPr>
          <p:cNvPr id="3" name="Content Placeholder 2">
            <a:extLst>
              <a:ext uri="{FF2B5EF4-FFF2-40B4-BE49-F238E27FC236}">
                <a16:creationId xmlns:a16="http://schemas.microsoft.com/office/drawing/2014/main" id="{82309AC7-D1E6-6F44-A655-3DAAA4DEF7D3}"/>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CCFA566-0AB2-F84C-B65A-3545BC4B1547}"/>
              </a:ext>
            </a:extLst>
          </p:cNvPr>
          <p:cNvSpPr>
            <a:spLocks noGrp="1"/>
          </p:cNvSpPr>
          <p:nvPr>
            <p:ph type="dt" sz="half" idx="10"/>
          </p:nvPr>
        </p:nvSpPr>
        <p:spPr>
          <a:xfrm>
            <a:off x="628650" y="4767263"/>
            <a:ext cx="2057400" cy="273844"/>
          </a:xfrm>
          <a:prstGeom prst="rect">
            <a:avLst/>
          </a:prstGeom>
        </p:spPr>
        <p:txBody>
          <a:bodyPr/>
          <a:lstStyle/>
          <a:p>
            <a:fld id="{F521B159-38BE-0B4F-AA73-6C7E7780B417}" type="datetimeFigureOut">
              <a:rPr lang="en-US" smtClean="0"/>
              <a:t>9/25/20</a:t>
            </a:fld>
            <a:endParaRPr lang="en-US"/>
          </a:p>
        </p:txBody>
      </p:sp>
      <p:sp>
        <p:nvSpPr>
          <p:cNvPr id="5" name="Footer Placeholder 4">
            <a:extLst>
              <a:ext uri="{FF2B5EF4-FFF2-40B4-BE49-F238E27FC236}">
                <a16:creationId xmlns:a16="http://schemas.microsoft.com/office/drawing/2014/main" id="{6179FBB8-8D4B-2F42-8604-4411B14B80C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BBB3CD2-9277-8247-8D9B-39B35F9D9DCB}"/>
              </a:ext>
            </a:extLst>
          </p:cNvPr>
          <p:cNvSpPr>
            <a:spLocks noGrp="1"/>
          </p:cNvSpPr>
          <p:nvPr>
            <p:ph type="sldNum" sz="quarter" idx="12"/>
          </p:nvPr>
        </p:nvSpPr>
        <p:spPr>
          <a:xfrm>
            <a:off x="6457950" y="4767263"/>
            <a:ext cx="2057400" cy="273844"/>
          </a:xfrm>
          <a:prstGeom prst="rect">
            <a:avLst/>
          </a:prstGeom>
        </p:spPr>
        <p:txBody>
          <a:bodyPr/>
          <a:lstStyle/>
          <a:p>
            <a:fld id="{86F59AED-970C-E94A-9FE3-434E2812D032}" type="slidenum">
              <a:rPr lang="en-US" smtClean="0"/>
              <a:t>‹#›</a:t>
            </a:fld>
            <a:endParaRPr lang="en-US"/>
          </a:p>
        </p:txBody>
      </p:sp>
    </p:spTree>
    <p:extLst>
      <p:ext uri="{BB962C8B-B14F-4D97-AF65-F5344CB8AC3E}">
        <p14:creationId xmlns:p14="http://schemas.microsoft.com/office/powerpoint/2010/main" val="115941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2-1 - Notice of Confidentiality">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199697" y="1334814"/>
            <a:ext cx="7830206" cy="13137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0BA668-3D3D-784F-9D7A-8B1E89D654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146" y="779526"/>
            <a:ext cx="7711708" cy="3022990"/>
          </a:xfrm>
          <a:prstGeom prst="rect">
            <a:avLst/>
          </a:prstGeom>
        </p:spPr>
      </p:pic>
      <p:sp>
        <p:nvSpPr>
          <p:cNvPr id="7" name="Footer Placeholder 4">
            <a:extLst>
              <a:ext uri="{FF2B5EF4-FFF2-40B4-BE49-F238E27FC236}">
                <a16:creationId xmlns:a16="http://schemas.microsoft.com/office/drawing/2014/main" id="{2808C9C4-28DB-E244-A5B7-41682409CA06}"/>
              </a:ext>
            </a:extLst>
          </p:cNvPr>
          <p:cNvSpPr>
            <a:spLocks noGrp="1"/>
          </p:cNvSpPr>
          <p:nvPr>
            <p:ph type="ftr" sz="quarter" idx="3"/>
          </p:nvPr>
        </p:nvSpPr>
        <p:spPr>
          <a:xfrm>
            <a:off x="2667000"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Tree>
    <p:extLst>
      <p:ext uri="{BB962C8B-B14F-4D97-AF65-F5344CB8AC3E}">
        <p14:creationId xmlns:p14="http://schemas.microsoft.com/office/powerpoint/2010/main" val="93368461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1-10  - Cover - Right">
    <p:bg>
      <p:bgPr>
        <a:solidFill>
          <a:schemeClr val="accent1"/>
        </a:solidFill>
        <a:effectLst/>
      </p:bgPr>
    </p:bg>
    <p:spTree>
      <p:nvGrpSpPr>
        <p:cNvPr id="1" name=""/>
        <p:cNvGrpSpPr/>
        <p:nvPr/>
      </p:nvGrpSpPr>
      <p:grpSpPr>
        <a:xfrm>
          <a:off x="0" y="0"/>
          <a:ext cx="0" cy="0"/>
          <a:chOff x="0" y="0"/>
          <a:chExt cx="0" cy="0"/>
        </a:xfrm>
      </p:grpSpPr>
      <p:pic>
        <p:nvPicPr>
          <p:cNvPr id="3" name="Picture 2" descr="A person standing posing for the camera&#10;&#10;Description automatically generated">
            <a:extLst>
              <a:ext uri="{FF2B5EF4-FFF2-40B4-BE49-F238E27FC236}">
                <a16:creationId xmlns:a16="http://schemas.microsoft.com/office/drawing/2014/main" id="{8AEC3EB0-22A8-496B-9333-B9293973A5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3321366" cy="5143501"/>
          </a:xfrm>
          <a:prstGeom prst="rect">
            <a:avLst/>
          </a:prstGeom>
        </p:spPr>
      </p:pic>
      <p:sp>
        <p:nvSpPr>
          <p:cNvPr id="4" name="Title Placeholder 1"/>
          <p:cNvSpPr>
            <a:spLocks noGrp="1"/>
          </p:cNvSpPr>
          <p:nvPr>
            <p:ph type="title" hasCustomPrompt="1"/>
          </p:nvPr>
        </p:nvSpPr>
        <p:spPr>
          <a:xfrm>
            <a:off x="5284580" y="2095258"/>
            <a:ext cx="3602880" cy="1766354"/>
          </a:xfrm>
          <a:prstGeom prst="rect">
            <a:avLst/>
          </a:prstGeom>
        </p:spPr>
        <p:txBody>
          <a:bodyPr vert="horz" wrap="square" lIns="73152" tIns="34340" rIns="68681" bIns="34340" rtlCol="0" anchor="ctr">
            <a:normAutofit/>
          </a:bodyPr>
          <a:lstStyle>
            <a:lvl1pPr algn="r">
              <a:lnSpc>
                <a:spcPct val="75000"/>
              </a:lnSpc>
              <a:defRPr sz="7200">
                <a:solidFill>
                  <a:schemeClr val="bg1"/>
                </a:solidFill>
                <a:latin typeface="+mj-lt"/>
              </a:defRPr>
            </a:lvl1pPr>
          </a:lstStyle>
          <a:p>
            <a:r>
              <a:rPr lang="en-US"/>
              <a:t>Cover slide</a:t>
            </a:r>
          </a:p>
        </p:txBody>
      </p:sp>
      <p:sp>
        <p:nvSpPr>
          <p:cNvPr id="5" name="Subtitle 2"/>
          <p:cNvSpPr>
            <a:spLocks noGrp="1"/>
          </p:cNvSpPr>
          <p:nvPr>
            <p:ph type="subTitle" idx="1" hasCustomPrompt="1"/>
          </p:nvPr>
        </p:nvSpPr>
        <p:spPr>
          <a:xfrm>
            <a:off x="5582090" y="3964472"/>
            <a:ext cx="3314272" cy="360846"/>
          </a:xfrm>
          <a:prstGeom prst="rect">
            <a:avLst/>
          </a:prstGeom>
        </p:spPr>
        <p:txBody>
          <a:bodyPr anchor="ctr">
            <a:normAutofit/>
          </a:bodyPr>
          <a:lstStyle>
            <a:lvl1pPr marL="0" indent="0" algn="r" defTabSz="343403" rtl="0" eaLnBrk="1" latinLnBrk="0" hangingPunct="1">
              <a:spcBef>
                <a:spcPct val="0"/>
              </a:spcBef>
              <a:buNone/>
              <a:defRPr lang="en-US" sz="24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pic>
        <p:nvPicPr>
          <p:cNvPr id="8" name="Picture 7" descr="A picture containing drawing&#10;&#10;Description automatically generated">
            <a:extLst>
              <a:ext uri="{FF2B5EF4-FFF2-40B4-BE49-F238E27FC236}">
                <a16:creationId xmlns:a16="http://schemas.microsoft.com/office/drawing/2014/main" id="{B30BCF80-960F-7946-A417-D9B9B62D393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9855" r="17836" b="9704"/>
          <a:stretch/>
        </p:blipFill>
        <p:spPr>
          <a:xfrm>
            <a:off x="321759" y="0"/>
            <a:ext cx="4990210" cy="5166971"/>
          </a:xfrm>
          <a:prstGeom prst="rect">
            <a:avLst/>
          </a:prstGeom>
        </p:spPr>
      </p:pic>
      <p:grpSp>
        <p:nvGrpSpPr>
          <p:cNvPr id="14" name="Group 13">
            <a:extLst>
              <a:ext uri="{FF2B5EF4-FFF2-40B4-BE49-F238E27FC236}">
                <a16:creationId xmlns:a16="http://schemas.microsoft.com/office/drawing/2014/main" id="{CA87DEF1-3523-F14F-AD1D-00CE7EA9F3BF}"/>
              </a:ext>
            </a:extLst>
          </p:cNvPr>
          <p:cNvGrpSpPr/>
          <p:nvPr userDrawn="1"/>
        </p:nvGrpSpPr>
        <p:grpSpPr>
          <a:xfrm>
            <a:off x="6920106" y="-69611"/>
            <a:ext cx="2182172" cy="664853"/>
            <a:chOff x="3276374" y="4279670"/>
            <a:chExt cx="2511447" cy="765175"/>
          </a:xfrm>
        </p:grpSpPr>
        <p:pic>
          <p:nvPicPr>
            <p:cNvPr id="15" name="Picture 14">
              <a:extLst>
                <a:ext uri="{FF2B5EF4-FFF2-40B4-BE49-F238E27FC236}">
                  <a16:creationId xmlns:a16="http://schemas.microsoft.com/office/drawing/2014/main" id="{6BB74920-BAA8-AD4E-BE60-B1C74AE22CF3}"/>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6" name="Picture 15" descr="A close up of a logo&#10;&#10;Description automatically generated">
              <a:extLst>
                <a:ext uri="{FF2B5EF4-FFF2-40B4-BE49-F238E27FC236}">
                  <a16:creationId xmlns:a16="http://schemas.microsoft.com/office/drawing/2014/main" id="{3CA0F274-1F71-4442-BF81-5EECB78D7711}"/>
                </a:ext>
              </a:extLst>
            </p:cNvPr>
            <p:cNvPicPr>
              <a:picLocks noChangeAspect="1"/>
            </p:cNvPicPr>
            <p:nvPr userDrawn="1"/>
          </p:nvPicPr>
          <p:blipFill>
            <a:blip r:embed="rId5"/>
            <a:stretch>
              <a:fillRect/>
            </a:stretch>
          </p:blipFill>
          <p:spPr>
            <a:xfrm>
              <a:off x="4724831" y="4403965"/>
              <a:ext cx="1062990" cy="531496"/>
            </a:xfrm>
            <a:prstGeom prst="rect">
              <a:avLst/>
            </a:prstGeom>
          </p:spPr>
        </p:pic>
        <p:sp>
          <p:nvSpPr>
            <p:cNvPr id="17" name="TextBox 16">
              <a:extLst>
                <a:ext uri="{FF2B5EF4-FFF2-40B4-BE49-F238E27FC236}">
                  <a16:creationId xmlns:a16="http://schemas.microsoft.com/office/drawing/2014/main" id="{DF25C93C-5AA0-1B4A-BA87-CE195347CF1C}"/>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1856314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2 - T-Mobile Highly Restricte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199697" y="1334814"/>
            <a:ext cx="7830206" cy="13137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987E14-A710-FD4C-B936-19E4C91317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6146" y="797818"/>
            <a:ext cx="8085236" cy="2992270"/>
          </a:xfrm>
          <a:prstGeom prst="rect">
            <a:avLst/>
          </a:prstGeom>
        </p:spPr>
      </p:pic>
      <p:sp>
        <p:nvSpPr>
          <p:cNvPr id="7" name="Footer Placeholder 4">
            <a:extLst>
              <a:ext uri="{FF2B5EF4-FFF2-40B4-BE49-F238E27FC236}">
                <a16:creationId xmlns:a16="http://schemas.microsoft.com/office/drawing/2014/main" id="{D414D075-9FBD-D14C-9E3E-9BEC22A15CF7}"/>
              </a:ext>
            </a:extLst>
          </p:cNvPr>
          <p:cNvSpPr>
            <a:spLocks noGrp="1"/>
          </p:cNvSpPr>
          <p:nvPr>
            <p:ph type="ftr" sz="quarter" idx="3"/>
          </p:nvPr>
        </p:nvSpPr>
        <p:spPr>
          <a:xfrm>
            <a:off x="2667000"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Tree>
    <p:extLst>
      <p:ext uri="{BB962C8B-B14F-4D97-AF65-F5344CB8AC3E}">
        <p14:creationId xmlns:p14="http://schemas.microsoft.com/office/powerpoint/2010/main" val="21646637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255897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endParaRPr lang="en-US" dirty="0"/>
          </a:p>
        </p:txBody>
      </p:sp>
    </p:spTree>
    <p:extLst>
      <p:ext uri="{BB962C8B-B14F-4D97-AF65-F5344CB8AC3E}">
        <p14:creationId xmlns:p14="http://schemas.microsoft.com/office/powerpoint/2010/main" val="3524156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83848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03-3 - Section - Image Full 1">
    <p:bg>
      <p:bgPr>
        <a:solidFill>
          <a:schemeClr val="accent1"/>
        </a:solidFill>
        <a:effectLst/>
      </p:bgPr>
    </p:bg>
    <p:spTree>
      <p:nvGrpSpPr>
        <p:cNvPr id="1" name=""/>
        <p:cNvGrpSpPr/>
        <p:nvPr/>
      </p:nvGrpSpPr>
      <p:grpSpPr>
        <a:xfrm>
          <a:off x="0" y="0"/>
          <a:ext cx="0" cy="0"/>
          <a:chOff x="0" y="0"/>
          <a:chExt cx="0" cy="0"/>
        </a:xfrm>
      </p:grpSpPr>
      <p:pic>
        <p:nvPicPr>
          <p:cNvPr id="5" name="Picture 4" descr="A group of people sitting posing for the camera&#10;&#10;Description automatically generated">
            <a:extLst>
              <a:ext uri="{FF2B5EF4-FFF2-40B4-BE49-F238E27FC236}">
                <a16:creationId xmlns:a16="http://schemas.microsoft.com/office/drawing/2014/main" id="{D5C22DDF-87EB-4016-9D4A-FC01F2C31B5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2638" t="1976"/>
          <a:stretch/>
        </p:blipFill>
        <p:spPr>
          <a:xfrm>
            <a:off x="-1" y="1654097"/>
            <a:ext cx="9169007" cy="3498467"/>
          </a:xfrm>
          <a:prstGeom prst="rect">
            <a:avLst/>
          </a:prstGeom>
        </p:spPr>
      </p:pic>
      <p:sp>
        <p:nvSpPr>
          <p:cNvPr id="11" name="Title Placeholder 1">
            <a:extLst>
              <a:ext uri="{FF2B5EF4-FFF2-40B4-BE49-F238E27FC236}">
                <a16:creationId xmlns:a16="http://schemas.microsoft.com/office/drawing/2014/main" id="{35383915-5CF0-5347-A6B3-6BEAC70DFAEA}"/>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title</a:t>
            </a:r>
          </a:p>
        </p:txBody>
      </p:sp>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344F5EF6-286E-4B49-9988-F93DDE03844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a:stretch/>
        </p:blipFill>
        <p:spPr>
          <a:xfrm>
            <a:off x="121085" y="4751087"/>
            <a:ext cx="254684" cy="310362"/>
          </a:xfrm>
          <a:prstGeom prst="rect">
            <a:avLst/>
          </a:prstGeom>
        </p:spPr>
      </p:pic>
      <p:pic>
        <p:nvPicPr>
          <p:cNvPr id="6" name="Picture 5" descr="A picture containing object, clock&#10;&#10;Description automatically generated">
            <a:extLst>
              <a:ext uri="{FF2B5EF4-FFF2-40B4-BE49-F238E27FC236}">
                <a16:creationId xmlns:a16="http://schemas.microsoft.com/office/drawing/2014/main" id="{E45B2CF0-C960-3547-8C66-DB609C078A58}"/>
              </a:ext>
            </a:extLst>
          </p:cNvPr>
          <p:cNvPicPr>
            <a:picLocks noChangeAspect="1"/>
          </p:cNvPicPr>
          <p:nvPr userDrawn="1"/>
        </p:nvPicPr>
        <p:blipFill>
          <a:blip r:embed="rId4"/>
          <a:stretch>
            <a:fillRect/>
          </a:stretch>
        </p:blipFill>
        <p:spPr>
          <a:xfrm>
            <a:off x="8235450" y="1679297"/>
            <a:ext cx="902700" cy="451350"/>
          </a:xfrm>
          <a:prstGeom prst="rect">
            <a:avLst/>
          </a:prstGeom>
        </p:spPr>
      </p:pic>
    </p:spTree>
    <p:extLst>
      <p:ext uri="{BB962C8B-B14F-4D97-AF65-F5344CB8AC3E}">
        <p14:creationId xmlns:p14="http://schemas.microsoft.com/office/powerpoint/2010/main" val="4168742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03-4 - Section - Image Full 1">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D2AA58F3-277B-4600-97AE-42F8938FDD5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492" y="1677724"/>
            <a:ext cx="9168984" cy="3465776"/>
          </a:xfrm>
          <a:prstGeom prst="rect">
            <a:avLst/>
          </a:prstGeom>
        </p:spPr>
      </p:pic>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24145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54428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ipart&#10;&#10;Description automatically generated">
            <a:extLst>
              <a:ext uri="{FF2B5EF4-FFF2-40B4-BE49-F238E27FC236}">
                <a16:creationId xmlns:a16="http://schemas.microsoft.com/office/drawing/2014/main" id="{30A02931-6612-EE41-8F1E-EC083887529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sp>
        <p:nvSpPr>
          <p:cNvPr id="9" name="Title Placeholder 1">
            <a:extLst>
              <a:ext uri="{FF2B5EF4-FFF2-40B4-BE49-F238E27FC236}">
                <a16:creationId xmlns:a16="http://schemas.microsoft.com/office/drawing/2014/main" id="{7615D671-6CDC-1B4F-A84E-FEB67834FC5E}"/>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10" name="Picture 9" descr="A picture containing drawing, plate&#10;&#10;Description automatically generated">
            <a:extLst>
              <a:ext uri="{FF2B5EF4-FFF2-40B4-BE49-F238E27FC236}">
                <a16:creationId xmlns:a16="http://schemas.microsoft.com/office/drawing/2014/main" id="{54DE71A8-EF27-3548-827B-8170D31EA5F2}"/>
              </a:ext>
            </a:extLst>
          </p:cNvPr>
          <p:cNvPicPr>
            <a:picLocks noChangeAspect="1"/>
          </p:cNvPicPr>
          <p:nvPr userDrawn="1"/>
        </p:nvPicPr>
        <p:blipFill>
          <a:blip r:embed="rId4"/>
          <a:stretch>
            <a:fillRect/>
          </a:stretch>
        </p:blipFill>
        <p:spPr>
          <a:xfrm>
            <a:off x="8324126" y="4688318"/>
            <a:ext cx="817966" cy="408983"/>
          </a:xfrm>
          <a:prstGeom prst="rect">
            <a:avLst/>
          </a:prstGeom>
        </p:spPr>
      </p:pic>
    </p:spTree>
    <p:extLst>
      <p:ext uri="{BB962C8B-B14F-4D97-AF65-F5344CB8AC3E}">
        <p14:creationId xmlns:p14="http://schemas.microsoft.com/office/powerpoint/2010/main" val="44873864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03-5 - Section - Image Right">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indoor, playing, woman, holding&#10;&#10;Description automatically generated">
            <a:extLst>
              <a:ext uri="{FF2B5EF4-FFF2-40B4-BE49-F238E27FC236}">
                <a16:creationId xmlns:a16="http://schemas.microsoft.com/office/drawing/2014/main" id="{58864A55-178C-4ECA-AA06-844304618AE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784210" y="1"/>
            <a:ext cx="3359790" cy="5143500"/>
          </a:xfrm>
          <a:prstGeom prst="rect">
            <a:avLst/>
          </a:prstGeom>
        </p:spPr>
      </p:pic>
      <p:sp>
        <p:nvSpPr>
          <p:cNvPr id="4" name="Title Placeholder 1"/>
          <p:cNvSpPr>
            <a:spLocks noGrp="1"/>
          </p:cNvSpPr>
          <p:nvPr>
            <p:ph type="title" hasCustomPrompt="1"/>
          </p:nvPr>
        </p:nvSpPr>
        <p:spPr>
          <a:xfrm>
            <a:off x="44062" y="1467548"/>
            <a:ext cx="5687696" cy="1573417"/>
          </a:xfrm>
          <a:prstGeom prst="rect">
            <a:avLst/>
          </a:prstGeom>
        </p:spPr>
        <p:txBody>
          <a:bodyPr vert="horz" wrap="square" lIns="73152" tIns="34340" rIns="68681" bIns="34340" rtlCol="0" anchor="ctr">
            <a:normAutofit/>
          </a:bodyPr>
          <a:lstStyle>
            <a:lvl1pPr algn="ctr">
              <a:lnSpc>
                <a:spcPct val="65000"/>
              </a:lnSpc>
              <a:defRPr sz="7200">
                <a:solidFill>
                  <a:schemeClr val="bg1"/>
                </a:solidFill>
                <a:latin typeface="+mj-lt"/>
              </a:defRPr>
            </a:lvl1pPr>
          </a:lstStyle>
          <a:p>
            <a:r>
              <a:rPr lang="en-US"/>
              <a:t>Section</a:t>
            </a:r>
            <a:br>
              <a:rPr lang="en-US"/>
            </a:br>
            <a:r>
              <a:rPr lang="en-US"/>
              <a:t>title</a:t>
            </a:r>
          </a:p>
        </p:txBody>
      </p:sp>
      <p:sp>
        <p:nvSpPr>
          <p:cNvPr id="5" name="Subtitle 2"/>
          <p:cNvSpPr>
            <a:spLocks noGrp="1"/>
          </p:cNvSpPr>
          <p:nvPr>
            <p:ph type="subTitle" idx="1" hasCustomPrompt="1"/>
          </p:nvPr>
        </p:nvSpPr>
        <p:spPr>
          <a:xfrm>
            <a:off x="197141" y="3090422"/>
            <a:ext cx="5381539" cy="360846"/>
          </a:xfrm>
          <a:prstGeom prst="rect">
            <a:avLst/>
          </a:prstGeom>
        </p:spPr>
        <p:txBody>
          <a:bodyPr anchor="ctr">
            <a:noAutofit/>
          </a:bodyPr>
          <a:lstStyle>
            <a:lvl1pPr marL="0" indent="0" algn="ctr" defTabSz="343403" rtl="0" eaLnBrk="1" latinLnBrk="0" hangingPunct="1">
              <a:spcBef>
                <a:spcPct val="0"/>
              </a:spcBef>
              <a:buNone/>
              <a:defRPr lang="en-US" sz="3200" b="0"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11" name="Footer Placeholder 4">
            <a:extLst>
              <a:ext uri="{FF2B5EF4-FFF2-40B4-BE49-F238E27FC236}">
                <a16:creationId xmlns:a16="http://schemas.microsoft.com/office/drawing/2014/main" id="{705A86BD-C90E-0949-AEC0-378B75E9C6E6}"/>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B37AD735-A862-F34B-B2CE-2630FDF91CB5}"/>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42ADD8E-44B1-FC44-A68B-BC1602E55FCD}"/>
              </a:ext>
            </a:extLst>
          </p:cNvPr>
          <p:cNvGrpSpPr/>
          <p:nvPr userDrawn="1"/>
        </p:nvGrpSpPr>
        <p:grpSpPr>
          <a:xfrm>
            <a:off x="73062" y="4726655"/>
            <a:ext cx="1338826" cy="391540"/>
            <a:chOff x="3276374" y="4231240"/>
            <a:chExt cx="2616426" cy="765175"/>
          </a:xfrm>
        </p:grpSpPr>
        <p:pic>
          <p:nvPicPr>
            <p:cNvPr id="10" name="Picture 9">
              <a:extLst>
                <a:ext uri="{FF2B5EF4-FFF2-40B4-BE49-F238E27FC236}">
                  <a16:creationId xmlns:a16="http://schemas.microsoft.com/office/drawing/2014/main" id="{52E6898A-C155-2C45-8DE9-18C1A525368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E553A9B8-4E60-5F44-97BC-C76DBC656071}"/>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584A18D3-D226-7646-AA9E-CF0BDE374D82}"/>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925834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03-8 - Section - Right">
    <p:bg>
      <p:bgPr>
        <a:solidFill>
          <a:schemeClr val="accent1"/>
        </a:solidFill>
        <a:effectLst/>
      </p:bgPr>
    </p:bg>
    <p:spTree>
      <p:nvGrpSpPr>
        <p:cNvPr id="1" name=""/>
        <p:cNvGrpSpPr/>
        <p:nvPr/>
      </p:nvGrpSpPr>
      <p:grpSpPr>
        <a:xfrm>
          <a:off x="0" y="0"/>
          <a:ext cx="0" cy="0"/>
          <a:chOff x="0" y="0"/>
          <a:chExt cx="0" cy="0"/>
        </a:xfrm>
      </p:grpSpPr>
      <p:pic>
        <p:nvPicPr>
          <p:cNvPr id="3" name="Picture 2" descr="A person standing on a sidewalk&#10;&#10;Description automatically generated">
            <a:extLst>
              <a:ext uri="{FF2B5EF4-FFF2-40B4-BE49-F238E27FC236}">
                <a16:creationId xmlns:a16="http://schemas.microsoft.com/office/drawing/2014/main" id="{C6444A4E-EE39-4D7B-9378-897FD1629ED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3321367" cy="5143500"/>
          </a:xfrm>
          <a:prstGeom prst="rect">
            <a:avLst/>
          </a:prstGeom>
        </p:spPr>
      </p:pic>
      <p:sp>
        <p:nvSpPr>
          <p:cNvPr id="4" name="Title Placeholder 1"/>
          <p:cNvSpPr>
            <a:spLocks noGrp="1"/>
          </p:cNvSpPr>
          <p:nvPr>
            <p:ph type="title" hasCustomPrompt="1"/>
          </p:nvPr>
        </p:nvSpPr>
        <p:spPr>
          <a:xfrm>
            <a:off x="3354269" y="1467548"/>
            <a:ext cx="5765812" cy="1573417"/>
          </a:xfrm>
          <a:prstGeom prst="rect">
            <a:avLst/>
          </a:prstGeom>
        </p:spPr>
        <p:txBody>
          <a:bodyPr vert="horz" wrap="square" lIns="73152" tIns="34340" rIns="68681" bIns="34340" rtlCol="0" anchor="ctr">
            <a:normAutofit/>
          </a:bodyPr>
          <a:lstStyle>
            <a:lvl1pPr algn="ctr">
              <a:lnSpc>
                <a:spcPct val="65000"/>
              </a:lnSpc>
              <a:defRPr sz="7200">
                <a:solidFill>
                  <a:schemeClr val="bg1"/>
                </a:solidFill>
                <a:latin typeface="+mj-lt"/>
              </a:defRPr>
            </a:lvl1pPr>
          </a:lstStyle>
          <a:p>
            <a:r>
              <a:rPr lang="en-US"/>
              <a:t>Section</a:t>
            </a:r>
            <a:br>
              <a:rPr lang="en-US"/>
            </a:br>
            <a:r>
              <a:rPr lang="en-US"/>
              <a:t>title</a:t>
            </a:r>
          </a:p>
        </p:txBody>
      </p:sp>
      <p:sp>
        <p:nvSpPr>
          <p:cNvPr id="5" name="Subtitle 2"/>
          <p:cNvSpPr>
            <a:spLocks noGrp="1"/>
          </p:cNvSpPr>
          <p:nvPr>
            <p:ph type="subTitle" idx="1" hasCustomPrompt="1"/>
          </p:nvPr>
        </p:nvSpPr>
        <p:spPr>
          <a:xfrm>
            <a:off x="3533012" y="3090422"/>
            <a:ext cx="5381539" cy="360846"/>
          </a:xfrm>
          <a:prstGeom prst="rect">
            <a:avLst/>
          </a:prstGeom>
        </p:spPr>
        <p:txBody>
          <a:bodyPr anchor="ctr">
            <a:noAutofit/>
          </a:bodyPr>
          <a:lstStyle>
            <a:lvl1pPr marL="0" indent="0" algn="ctr" defTabSz="343403" rtl="0" eaLnBrk="1" latinLnBrk="0" hangingPunct="1">
              <a:spcBef>
                <a:spcPct val="0"/>
              </a:spcBef>
              <a:buNone/>
              <a:defRPr lang="en-US" sz="3200" b="0"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11" name="Footer Placeholder 4">
            <a:extLst>
              <a:ext uri="{FF2B5EF4-FFF2-40B4-BE49-F238E27FC236}">
                <a16:creationId xmlns:a16="http://schemas.microsoft.com/office/drawing/2014/main" id="{238E9640-B6AA-834C-B084-45CB0ADB7A54}"/>
              </a:ext>
            </a:extLst>
          </p:cNvPr>
          <p:cNvSpPr>
            <a:spLocks noGrp="1"/>
          </p:cNvSpPr>
          <p:nvPr>
            <p:ph type="ftr" sz="quarter" idx="3"/>
          </p:nvPr>
        </p:nvSpPr>
        <p:spPr>
          <a:xfrm>
            <a:off x="3987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4FC78D90-8732-204D-8A2A-D6F87C401BED}"/>
              </a:ext>
            </a:extLst>
          </p:cNvPr>
          <p:cNvSpPr txBox="1">
            <a:spLocks/>
          </p:cNvSpPr>
          <p:nvPr userDrawn="1"/>
        </p:nvSpPr>
        <p:spPr>
          <a:xfrm>
            <a:off x="7016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BCC22BC-0C2C-DD4C-82FC-C71028D6553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6" name="Picture 5" descr="A close up of a logo&#10;&#10;Description automatically generated">
            <a:extLst>
              <a:ext uri="{FF2B5EF4-FFF2-40B4-BE49-F238E27FC236}">
                <a16:creationId xmlns:a16="http://schemas.microsoft.com/office/drawing/2014/main" id="{62607460-781B-D64F-ACCE-C241748A153F}"/>
              </a:ext>
            </a:extLst>
          </p:cNvPr>
          <p:cNvPicPr>
            <a:picLocks noChangeAspect="1"/>
          </p:cNvPicPr>
          <p:nvPr userDrawn="1"/>
        </p:nvPicPr>
        <p:blipFill>
          <a:blip r:embed="rId4"/>
          <a:stretch>
            <a:fillRect/>
          </a:stretch>
        </p:blipFill>
        <p:spPr>
          <a:xfrm>
            <a:off x="8204400" y="4684391"/>
            <a:ext cx="975600" cy="487800"/>
          </a:xfrm>
          <a:prstGeom prst="rect">
            <a:avLst/>
          </a:prstGeom>
        </p:spPr>
      </p:pic>
    </p:spTree>
    <p:extLst>
      <p:ext uri="{BB962C8B-B14F-4D97-AF65-F5344CB8AC3E}">
        <p14:creationId xmlns:p14="http://schemas.microsoft.com/office/powerpoint/2010/main" val="3236695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03-11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person, clothing, holding, cellphone&#10;&#10;Description automatically generated">
            <a:extLst>
              <a:ext uri="{FF2B5EF4-FFF2-40B4-BE49-F238E27FC236}">
                <a16:creationId xmlns:a16="http://schemas.microsoft.com/office/drawing/2014/main" id="{D8010CDC-3978-4FF3-9B8E-E44C295117D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264"/>
          <a:stretch/>
        </p:blipFill>
        <p:spPr>
          <a:xfrm>
            <a:off x="0" y="1849740"/>
            <a:ext cx="9167920"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2657321"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58028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12A7CA12-AF53-4B4A-A541-D7051F23F5E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3" name="Picture 12" descr="A picture containing clipart&#10;&#10;Description automatically generated">
            <a:extLst>
              <a:ext uri="{FF2B5EF4-FFF2-40B4-BE49-F238E27FC236}">
                <a16:creationId xmlns:a16="http://schemas.microsoft.com/office/drawing/2014/main" id="{B705FBA4-199B-B04C-9F9C-6731A4AAAA39}"/>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5" name="Title Placeholder 1">
            <a:extLst>
              <a:ext uri="{FF2B5EF4-FFF2-40B4-BE49-F238E27FC236}">
                <a16:creationId xmlns:a16="http://schemas.microsoft.com/office/drawing/2014/main" id="{99606E09-C297-7240-9006-5572148123D5}"/>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4" name="Picture 3" descr="A close up of a logo&#10;&#10;Description automatically generated">
            <a:extLst>
              <a:ext uri="{FF2B5EF4-FFF2-40B4-BE49-F238E27FC236}">
                <a16:creationId xmlns:a16="http://schemas.microsoft.com/office/drawing/2014/main" id="{A6B06EBD-A1C1-DC47-BB02-0CACF38006CB}"/>
              </a:ext>
            </a:extLst>
          </p:cNvPr>
          <p:cNvPicPr>
            <a:picLocks noChangeAspect="1"/>
          </p:cNvPicPr>
          <p:nvPr userDrawn="1"/>
        </p:nvPicPr>
        <p:blipFill>
          <a:blip r:embed="rId5"/>
          <a:stretch>
            <a:fillRect/>
          </a:stretch>
        </p:blipFill>
        <p:spPr>
          <a:xfrm>
            <a:off x="8210241" y="4671791"/>
            <a:ext cx="961200" cy="480600"/>
          </a:xfrm>
          <a:prstGeom prst="rect">
            <a:avLst/>
          </a:prstGeom>
        </p:spPr>
      </p:pic>
    </p:spTree>
    <p:extLst>
      <p:ext uri="{BB962C8B-B14F-4D97-AF65-F5344CB8AC3E}">
        <p14:creationId xmlns:p14="http://schemas.microsoft.com/office/powerpoint/2010/main" val="416911313"/>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a:stretch>
            <a:fillRect/>
          </a:stretch>
        </p:blipFill>
        <p:spPr>
          <a:xfrm>
            <a:off x="73800" y="4739101"/>
            <a:ext cx="716400" cy="358200"/>
          </a:xfrm>
          <a:prstGeom prst="rect">
            <a:avLst/>
          </a:prstGeom>
        </p:spPr>
      </p:pic>
    </p:spTree>
    <p:extLst>
      <p:ext uri="{BB962C8B-B14F-4D97-AF65-F5344CB8AC3E}">
        <p14:creationId xmlns:p14="http://schemas.microsoft.com/office/powerpoint/2010/main" val="2877465345"/>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1-11 - Cover - Right">
    <p:bg>
      <p:bgPr>
        <a:solidFill>
          <a:schemeClr val="accent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454524" y="1627454"/>
            <a:ext cx="5513373" cy="936319"/>
          </a:xfrm>
          <a:prstGeom prst="rect">
            <a:avLst/>
          </a:prstGeom>
        </p:spPr>
        <p:txBody>
          <a:bodyPr vert="horz" wrap="square" lIns="73152" tIns="34340" rIns="68681" bIns="34340" rtlCol="0" anchor="ctr">
            <a:spAutoFit/>
          </a:bodyPr>
          <a:lstStyle>
            <a:lvl1pPr algn="ctr">
              <a:lnSpc>
                <a:spcPct val="75000"/>
              </a:lnSpc>
              <a:defRPr sz="7200">
                <a:solidFill>
                  <a:schemeClr val="bg1"/>
                </a:solidFill>
                <a:latin typeface="+mj-lt"/>
              </a:defRPr>
            </a:lvl1pPr>
          </a:lstStyle>
          <a:p>
            <a:r>
              <a:rPr lang="en-US"/>
              <a:t>Cover slide</a:t>
            </a:r>
          </a:p>
        </p:txBody>
      </p:sp>
      <p:sp>
        <p:nvSpPr>
          <p:cNvPr id="5" name="Subtitle 2"/>
          <p:cNvSpPr>
            <a:spLocks noGrp="1"/>
          </p:cNvSpPr>
          <p:nvPr>
            <p:ph type="subTitle" idx="1" hasCustomPrompt="1"/>
          </p:nvPr>
        </p:nvSpPr>
        <p:spPr>
          <a:xfrm>
            <a:off x="3898000" y="2824538"/>
            <a:ext cx="4775280" cy="360846"/>
          </a:xfrm>
          <a:prstGeom prst="rect">
            <a:avLst/>
          </a:prstGeom>
        </p:spPr>
        <p:txBody>
          <a:bodyPr anchor="ctr">
            <a:noAutofit/>
          </a:bodyPr>
          <a:lstStyle>
            <a:lvl1pPr marL="0" indent="0" algn="ctr" defTabSz="343403" rtl="0" eaLnBrk="1" latinLnBrk="0" hangingPunct="1">
              <a:spcBef>
                <a:spcPct val="0"/>
              </a:spcBef>
              <a:buNone/>
              <a:defRPr lang="en-US" sz="2000" b="0" i="0" kern="1200" dirty="0">
                <a:solidFill>
                  <a:schemeClr val="bg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pic>
        <p:nvPicPr>
          <p:cNvPr id="10" name="Picture 9">
            <a:extLst>
              <a:ext uri="{FF2B5EF4-FFF2-40B4-BE49-F238E27FC236}">
                <a16:creationId xmlns:a16="http://schemas.microsoft.com/office/drawing/2014/main" id="{7F703D4A-5CD1-8C4A-9F5E-9F0F44D55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779" y="4945542"/>
            <a:ext cx="762511" cy="125281"/>
          </a:xfrm>
          <a:prstGeom prst="rect">
            <a:avLst/>
          </a:prstGeom>
        </p:spPr>
      </p:pic>
      <p:pic>
        <p:nvPicPr>
          <p:cNvPr id="9" name="Picture 8">
            <a:extLst>
              <a:ext uri="{FF2B5EF4-FFF2-40B4-BE49-F238E27FC236}">
                <a16:creationId xmlns:a16="http://schemas.microsoft.com/office/drawing/2014/main" id="{E0A2FA32-0762-2943-A531-6614A87466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2"/>
            <a:ext cx="3321366" cy="5143498"/>
          </a:xfrm>
          <a:prstGeom prst="rect">
            <a:avLst/>
          </a:prstGeom>
        </p:spPr>
      </p:pic>
      <p:pic>
        <p:nvPicPr>
          <p:cNvPr id="8" name="Picture 7">
            <a:extLst>
              <a:ext uri="{FF2B5EF4-FFF2-40B4-BE49-F238E27FC236}">
                <a16:creationId xmlns:a16="http://schemas.microsoft.com/office/drawing/2014/main" id="{EA8394E7-ED2B-4530-82F3-9C0CE2ACF710}"/>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318760" y="4929492"/>
            <a:ext cx="607712" cy="148576"/>
          </a:xfrm>
          <a:prstGeom prst="rect">
            <a:avLst/>
          </a:prstGeom>
        </p:spPr>
      </p:pic>
      <p:pic>
        <p:nvPicPr>
          <p:cNvPr id="3" name="Picture 2" descr="Two people standing in front of a building&#10;&#10;Description automatically generated">
            <a:extLst>
              <a:ext uri="{FF2B5EF4-FFF2-40B4-BE49-F238E27FC236}">
                <a16:creationId xmlns:a16="http://schemas.microsoft.com/office/drawing/2014/main" id="{5E6C6C7E-5F28-46AD-9D66-AA16B2035296}"/>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0" y="0"/>
            <a:ext cx="3321366" cy="5143498"/>
          </a:xfrm>
          <a:prstGeom prst="rect">
            <a:avLst/>
          </a:prstGeom>
        </p:spPr>
      </p:pic>
      <p:grpSp>
        <p:nvGrpSpPr>
          <p:cNvPr id="16" name="Group 15">
            <a:extLst>
              <a:ext uri="{FF2B5EF4-FFF2-40B4-BE49-F238E27FC236}">
                <a16:creationId xmlns:a16="http://schemas.microsoft.com/office/drawing/2014/main" id="{467CBF2D-D63D-7C4F-A550-BF5483457024}"/>
              </a:ext>
            </a:extLst>
          </p:cNvPr>
          <p:cNvGrpSpPr/>
          <p:nvPr userDrawn="1"/>
        </p:nvGrpSpPr>
        <p:grpSpPr>
          <a:xfrm>
            <a:off x="5307306" y="4280689"/>
            <a:ext cx="2182172" cy="664853"/>
            <a:chOff x="3276374" y="4279670"/>
            <a:chExt cx="2511447" cy="765175"/>
          </a:xfrm>
        </p:grpSpPr>
        <p:pic>
          <p:nvPicPr>
            <p:cNvPr id="17" name="Picture 16">
              <a:extLst>
                <a:ext uri="{FF2B5EF4-FFF2-40B4-BE49-F238E27FC236}">
                  <a16:creationId xmlns:a16="http://schemas.microsoft.com/office/drawing/2014/main" id="{80C16AF5-48A0-6446-ABE2-AC5CFCE4ABB9}"/>
                </a:ext>
              </a:extLst>
            </p:cNvPr>
            <p:cNvPicPr>
              <a:picLocks noChangeAspect="1"/>
            </p:cNvPicPr>
            <p:nvPr userDrawn="1"/>
          </p:nvPicPr>
          <p:blipFill>
            <a:blip r:embed="rId6"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8" name="Picture 17" descr="A close up of a logo&#10;&#10;Description automatically generated">
              <a:extLst>
                <a:ext uri="{FF2B5EF4-FFF2-40B4-BE49-F238E27FC236}">
                  <a16:creationId xmlns:a16="http://schemas.microsoft.com/office/drawing/2014/main" id="{CDEC9F82-936D-B84A-92DB-EC1C392EDDAC}"/>
                </a:ext>
              </a:extLst>
            </p:cNvPr>
            <p:cNvPicPr>
              <a:picLocks noChangeAspect="1"/>
            </p:cNvPicPr>
            <p:nvPr userDrawn="1"/>
          </p:nvPicPr>
          <p:blipFill>
            <a:blip r:embed="rId7"/>
            <a:stretch>
              <a:fillRect/>
            </a:stretch>
          </p:blipFill>
          <p:spPr>
            <a:xfrm>
              <a:off x="4724831" y="4403965"/>
              <a:ext cx="1062990" cy="531496"/>
            </a:xfrm>
            <a:prstGeom prst="rect">
              <a:avLst/>
            </a:prstGeom>
          </p:spPr>
        </p:pic>
        <p:sp>
          <p:nvSpPr>
            <p:cNvPr id="19" name="TextBox 18">
              <a:extLst>
                <a:ext uri="{FF2B5EF4-FFF2-40B4-BE49-F238E27FC236}">
                  <a16:creationId xmlns:a16="http://schemas.microsoft.com/office/drawing/2014/main" id="{BF4B9F5A-CAC8-F94E-8FB1-550BD7DF6B83}"/>
                </a:ext>
              </a:extLst>
            </p:cNvPr>
            <p:cNvSpPr txBox="1"/>
            <p:nvPr userDrawn="1"/>
          </p:nvSpPr>
          <p:spPr>
            <a:xfrm>
              <a:off x="4444909" y="4279670"/>
              <a:ext cx="431800" cy="765175"/>
            </a:xfrm>
            <a:prstGeom prst="rect">
              <a:avLst/>
            </a:prstGeom>
            <a:noFill/>
            <a:ln>
              <a:noFill/>
            </a:ln>
          </p:spPr>
          <p:txBody>
            <a:bodyPr wrap="none" rtlCol="0">
              <a:noAutofit/>
            </a:bodyPr>
            <a:lstStyle/>
            <a:p>
              <a:pPr algn="l"/>
              <a:r>
                <a:rPr lang="en-US" sz="3200">
                  <a:solidFill>
                    <a:schemeClr val="bg1"/>
                  </a:solidFill>
                  <a:latin typeface="+mn-lt"/>
                  <a:cs typeface="Arial" pitchFamily="34" charset="0"/>
                </a:rPr>
                <a:t>|</a:t>
              </a:r>
            </a:p>
          </p:txBody>
        </p:sp>
      </p:grpSp>
    </p:spTree>
    <p:extLst>
      <p:ext uri="{BB962C8B-B14F-4D97-AF65-F5344CB8AC3E}">
        <p14:creationId xmlns:p14="http://schemas.microsoft.com/office/powerpoint/2010/main" val="2407297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03-14 - Section - Full Width">
    <p:bg>
      <p:bgPr>
        <a:solidFill>
          <a:schemeClr val="accent1"/>
        </a:solidFill>
        <a:effectLst/>
      </p:bgPr>
    </p:bg>
    <p:spTree>
      <p:nvGrpSpPr>
        <p:cNvPr id="1" name=""/>
        <p:cNvGrpSpPr/>
        <p:nvPr/>
      </p:nvGrpSpPr>
      <p:grpSpPr>
        <a:xfrm>
          <a:off x="0" y="0"/>
          <a:ext cx="0" cy="0"/>
          <a:chOff x="0" y="0"/>
          <a:chExt cx="0" cy="0"/>
        </a:xfrm>
      </p:grpSpPr>
      <p:pic>
        <p:nvPicPr>
          <p:cNvPr id="4" name="Picture 3" descr="A person standing in a grass field posing for the camera&#10;&#10;Description automatically generated">
            <a:extLst>
              <a:ext uri="{FF2B5EF4-FFF2-40B4-BE49-F238E27FC236}">
                <a16:creationId xmlns:a16="http://schemas.microsoft.com/office/drawing/2014/main" id="{46FBE217-7C3C-487C-973A-8D2E87CCFA3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849739"/>
            <a:ext cx="9144000" cy="3427111"/>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F4DD645-B8B9-4E17-86FB-B2F6092BEEC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979"/>
            <a:ext cx="988240" cy="1174306"/>
          </a:xfrm>
          <a:prstGeom prst="rect">
            <a:avLst/>
          </a:prstGeom>
        </p:spPr>
      </p:pic>
      <p:sp>
        <p:nvSpPr>
          <p:cNvPr id="11" name="Title Placeholder 1">
            <a:extLst>
              <a:ext uri="{FF2B5EF4-FFF2-40B4-BE49-F238E27FC236}">
                <a16:creationId xmlns:a16="http://schemas.microsoft.com/office/drawing/2014/main" id="{31EAA193-A377-46FC-9063-B6CEB93AFAB5}"/>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7" name="Picture 6" descr="A picture containing drawing, plate&#10;&#10;Description automatically generated">
            <a:extLst>
              <a:ext uri="{FF2B5EF4-FFF2-40B4-BE49-F238E27FC236}">
                <a16:creationId xmlns:a16="http://schemas.microsoft.com/office/drawing/2014/main" id="{9DEB6E85-33B8-474E-94A4-63D96C6DB28F}"/>
              </a:ext>
            </a:extLst>
          </p:cNvPr>
          <p:cNvPicPr>
            <a:picLocks noChangeAspect="1"/>
          </p:cNvPicPr>
          <p:nvPr userDrawn="1"/>
        </p:nvPicPr>
        <p:blipFill>
          <a:blip r:embed="rId4"/>
          <a:stretch>
            <a:fillRect/>
          </a:stretch>
        </p:blipFill>
        <p:spPr>
          <a:xfrm>
            <a:off x="23919" y="4879501"/>
            <a:ext cx="716400" cy="358200"/>
          </a:xfrm>
          <a:prstGeom prst="rect">
            <a:avLst/>
          </a:prstGeom>
        </p:spPr>
      </p:pic>
    </p:spTree>
    <p:extLst>
      <p:ext uri="{BB962C8B-B14F-4D97-AF65-F5344CB8AC3E}">
        <p14:creationId xmlns:p14="http://schemas.microsoft.com/office/powerpoint/2010/main" val="3664508182"/>
      </p:ext>
    </p:extLst>
  </p:cSld>
  <p:clrMapOvr>
    <a:masterClrMapping/>
  </p:clrMapOvr>
  <p:extLst>
    <p:ext uri="{DCECCB84-F9BA-43D5-87BE-67443E8EF086}">
      <p15:sldGuideLst xmlns:p15="http://schemas.microsoft.com/office/powerpoint/2012/main">
        <p15:guide id="1" orient="horz" pos="756" userDrawn="1">
          <p15:clr>
            <a:srgbClr val="FBAE40"/>
          </p15:clr>
        </p15:guide>
        <p15:guide id="2" pos="288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03-16 - Section - T-Connector">
    <p:bg>
      <p:bgPr>
        <a:solidFill>
          <a:schemeClr val="accent1"/>
        </a:solidFill>
        <a:effectLst/>
      </p:bgPr>
    </p:bg>
    <p:spTree>
      <p:nvGrpSpPr>
        <p:cNvPr id="1" name=""/>
        <p:cNvGrpSpPr/>
        <p:nvPr/>
      </p:nvGrpSpPr>
      <p:grpSpPr>
        <a:xfrm>
          <a:off x="0" y="0"/>
          <a:ext cx="0" cy="0"/>
          <a:chOff x="0" y="0"/>
          <a:chExt cx="0" cy="0"/>
        </a:xfrm>
      </p:grpSpPr>
      <p:pic>
        <p:nvPicPr>
          <p:cNvPr id="6" name="Picture 5" descr="A person that is standing in the grass&#10;&#10;Description automatically generated">
            <a:extLst>
              <a:ext uri="{FF2B5EF4-FFF2-40B4-BE49-F238E27FC236}">
                <a16:creationId xmlns:a16="http://schemas.microsoft.com/office/drawing/2014/main" id="{42EFA098-6AFF-4C18-A837-2ABE51B3EAC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677725"/>
            <a:ext cx="9144000" cy="3465775"/>
          </a:xfrm>
          <a:prstGeom prst="rect">
            <a:avLst/>
          </a:prstGeom>
        </p:spPr>
      </p:pic>
      <p:sp>
        <p:nvSpPr>
          <p:cNvPr id="12" name="Footer Placeholder 4">
            <a:extLst>
              <a:ext uri="{FF2B5EF4-FFF2-40B4-BE49-F238E27FC236}">
                <a16:creationId xmlns:a16="http://schemas.microsoft.com/office/drawing/2014/main" id="{CF7821A6-1391-3940-97F8-ABCBBCBFC2E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0" name="Picture 9" descr="A picture containing clipart&#10;&#10;Description automatically generated">
            <a:extLst>
              <a:ext uri="{FF2B5EF4-FFF2-40B4-BE49-F238E27FC236}">
                <a16:creationId xmlns:a16="http://schemas.microsoft.com/office/drawing/2014/main" id="{54D8909E-45D3-4DD6-8649-A53CE510B63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004881"/>
            <a:ext cx="988240" cy="1174306"/>
          </a:xfrm>
          <a:prstGeom prst="rect">
            <a:avLst/>
          </a:prstGeom>
        </p:spPr>
      </p:pic>
      <p:sp>
        <p:nvSpPr>
          <p:cNvPr id="14" name="Title Placeholder 1">
            <a:extLst>
              <a:ext uri="{FF2B5EF4-FFF2-40B4-BE49-F238E27FC236}">
                <a16:creationId xmlns:a16="http://schemas.microsoft.com/office/drawing/2014/main" id="{85227EF6-30E4-C845-9509-4224536A7D74}"/>
              </a:ext>
            </a:extLst>
          </p:cNvPr>
          <p:cNvSpPr>
            <a:spLocks noGrp="1"/>
          </p:cNvSpPr>
          <p:nvPr>
            <p:ph type="title" hasCustomPrompt="1"/>
          </p:nvPr>
        </p:nvSpPr>
        <p:spPr>
          <a:xfrm>
            <a:off x="424402"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7" name="Picture 6" descr="A picture containing drawing, plate&#10;&#10;Description automatically generated">
            <a:extLst>
              <a:ext uri="{FF2B5EF4-FFF2-40B4-BE49-F238E27FC236}">
                <a16:creationId xmlns:a16="http://schemas.microsoft.com/office/drawing/2014/main" id="{3F59E417-71B9-9845-9893-BF410C2DFF56}"/>
              </a:ext>
            </a:extLst>
          </p:cNvPr>
          <p:cNvPicPr>
            <a:picLocks noChangeAspect="1"/>
          </p:cNvPicPr>
          <p:nvPr userDrawn="1"/>
        </p:nvPicPr>
        <p:blipFill>
          <a:blip r:embed="rId4"/>
          <a:stretch>
            <a:fillRect/>
          </a:stretch>
        </p:blipFill>
        <p:spPr>
          <a:xfrm>
            <a:off x="23919" y="4593348"/>
            <a:ext cx="934994" cy="467497"/>
          </a:xfrm>
          <a:prstGeom prst="rect">
            <a:avLst/>
          </a:prstGeom>
        </p:spPr>
      </p:pic>
    </p:spTree>
    <p:extLst>
      <p:ext uri="{BB962C8B-B14F-4D97-AF65-F5344CB8AC3E}">
        <p14:creationId xmlns:p14="http://schemas.microsoft.com/office/powerpoint/2010/main" val="1580580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6041619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endParaRPr lang="en-US" dirty="0"/>
          </a:p>
        </p:txBody>
      </p:sp>
    </p:spTree>
    <p:extLst>
      <p:ext uri="{BB962C8B-B14F-4D97-AF65-F5344CB8AC3E}">
        <p14:creationId xmlns:p14="http://schemas.microsoft.com/office/powerpoint/2010/main" val="31816638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38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baseline="0">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1953154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220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2043165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993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0889074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4-4 - Body Slide 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59D3BA-3FF1-9C42-8A28-0D281A8ACDB3}"/>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2"/>
          </p:nvPr>
        </p:nvSpPr>
        <p:spPr>
          <a:xfrm>
            <a:off x="182880"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331720"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4544718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5674422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30871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03-4 - Section - Image Full 1">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D2AA58F3-277B-4600-97AE-42F8938FDD5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4984" y="1677724"/>
            <a:ext cx="9168984" cy="3465776"/>
          </a:xfrm>
          <a:prstGeom prst="rect">
            <a:avLst/>
          </a:prstGeom>
        </p:spPr>
      </p:pic>
      <p:sp>
        <p:nvSpPr>
          <p:cNvPr id="13" name="Slide Number Placeholder 5">
            <a:extLst>
              <a:ext uri="{FF2B5EF4-FFF2-40B4-BE49-F238E27FC236}">
                <a16:creationId xmlns:a16="http://schemas.microsoft.com/office/drawing/2014/main" id="{3D438AD9-0F79-AE45-89DA-B4186F737E6D}"/>
              </a:ext>
            </a:extLst>
          </p:cNvPr>
          <p:cNvSpPr txBox="1">
            <a:spLocks/>
          </p:cNvSpPr>
          <p:nvPr userDrawn="1"/>
        </p:nvSpPr>
        <p:spPr>
          <a:xfrm>
            <a:off x="77523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ipart&#10;&#10;Description automatically generated">
            <a:extLst>
              <a:ext uri="{FF2B5EF4-FFF2-40B4-BE49-F238E27FC236}">
                <a16:creationId xmlns:a16="http://schemas.microsoft.com/office/drawing/2014/main" id="{30A02931-6612-EE41-8F1E-EC083887529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sp>
        <p:nvSpPr>
          <p:cNvPr id="9" name="Title Placeholder 1">
            <a:extLst>
              <a:ext uri="{FF2B5EF4-FFF2-40B4-BE49-F238E27FC236}">
                <a16:creationId xmlns:a16="http://schemas.microsoft.com/office/drawing/2014/main" id="{7615D671-6CDC-1B4F-A84E-FEB67834FC5E}"/>
              </a:ext>
            </a:extLst>
          </p:cNvPr>
          <p:cNvSpPr>
            <a:spLocks noGrp="1"/>
          </p:cNvSpPr>
          <p:nvPr>
            <p:ph type="title" hasCustomPrompt="1"/>
          </p:nvPr>
        </p:nvSpPr>
        <p:spPr>
          <a:xfrm>
            <a:off x="457200" y="217872"/>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title</a:t>
            </a:r>
          </a:p>
        </p:txBody>
      </p:sp>
      <p:pic>
        <p:nvPicPr>
          <p:cNvPr id="6" name="Picture 5" descr="A picture containing drawing, plate&#10;&#10;Description automatically generated">
            <a:extLst>
              <a:ext uri="{FF2B5EF4-FFF2-40B4-BE49-F238E27FC236}">
                <a16:creationId xmlns:a16="http://schemas.microsoft.com/office/drawing/2014/main" id="{27173DF7-8078-6340-89F6-5E5B4181FAEC}"/>
              </a:ext>
            </a:extLst>
          </p:cNvPr>
          <p:cNvPicPr>
            <a:picLocks noChangeAspect="1"/>
          </p:cNvPicPr>
          <p:nvPr userDrawn="1"/>
        </p:nvPicPr>
        <p:blipFill>
          <a:blip r:embed="rId4"/>
          <a:stretch>
            <a:fillRect/>
          </a:stretch>
        </p:blipFill>
        <p:spPr>
          <a:xfrm>
            <a:off x="8265225" y="4694212"/>
            <a:ext cx="843149" cy="421575"/>
          </a:xfrm>
          <a:prstGeom prst="rect">
            <a:avLst/>
          </a:prstGeom>
        </p:spPr>
      </p:pic>
    </p:spTree>
    <p:extLst>
      <p:ext uri="{BB962C8B-B14F-4D97-AF65-F5344CB8AC3E}">
        <p14:creationId xmlns:p14="http://schemas.microsoft.com/office/powerpoint/2010/main" val="2540557507"/>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7 - Body Slide Text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60B4C8-4E62-9448-BBBB-3AEEE2FD36DD}"/>
              </a:ext>
            </a:extLst>
          </p:cNvPr>
          <p:cNvSpPr/>
          <p:nvPr userDrawn="1"/>
        </p:nvSpPr>
        <p:spPr>
          <a:xfrm>
            <a:off x="4557173" y="0"/>
            <a:ext cx="458682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a:spLocks noGrp="1"/>
          </p:cNvSpPr>
          <p:nvPr>
            <p:ph type="title" hasCustomPrompt="1"/>
          </p:nvPr>
        </p:nvSpPr>
        <p:spPr>
          <a:xfrm>
            <a:off x="182880" y="146304"/>
            <a:ext cx="4176849" cy="552973"/>
          </a:xfrm>
        </p:spPr>
        <p:txBody>
          <a:bodyPr>
            <a:noAutofit/>
          </a:bodyPr>
          <a:lstStyle>
            <a:lvl1pPr>
              <a:defRPr sz="3200" baseline="0">
                <a:solidFill>
                  <a:schemeClr val="accent1"/>
                </a:solidFill>
                <a:latin typeface="+mj-lt"/>
              </a:defRPr>
            </a:lvl1pPr>
          </a:lstStyle>
          <a:p>
            <a:r>
              <a:rPr lang="en-US"/>
              <a:t>Comparisons</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771718"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solidFill>
                  <a:schemeClr val="bg1"/>
                </a:solidFill>
                <a:latin typeface="TeleGrotesk Next Medium" pitchFamily="2" charset="0"/>
                <a:ea typeface="TeleGrotesk Next Medium" pitchFamily="2" charset="0"/>
                <a:cs typeface="TeleGrotesk Next Medium" pitchFamily="2" charset="0"/>
              </a:rPr>
              <a:t>T-Mobile Confidential</a:t>
            </a:r>
          </a:p>
        </p:txBody>
      </p:sp>
      <p:sp>
        <p:nvSpPr>
          <p:cNvPr id="9" name="Slide Number Placeholder 5">
            <a:extLst>
              <a:ext uri="{FF2B5EF4-FFF2-40B4-BE49-F238E27FC236}">
                <a16:creationId xmlns:a16="http://schemas.microsoft.com/office/drawing/2014/main" id="{31AA0F9A-3DF2-3B48-A71A-548E1DEE9388}"/>
              </a:ext>
            </a:extLst>
          </p:cNvPr>
          <p:cNvSpPr txBox="1">
            <a:spLocks/>
          </p:cNvSpPr>
          <p:nvPr userDrawn="1"/>
        </p:nvSpPr>
        <p:spPr>
          <a:xfrm>
            <a:off x="5799936"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sp>
        <p:nvSpPr>
          <p:cNvPr id="13" name="Content Placeholder 5">
            <a:extLst>
              <a:ext uri="{FF2B5EF4-FFF2-40B4-BE49-F238E27FC236}">
                <a16:creationId xmlns:a16="http://schemas.microsoft.com/office/drawing/2014/main" id="{23EA2BFA-9532-E94F-8804-9E32693D5610}"/>
              </a:ext>
            </a:extLst>
          </p:cNvPr>
          <p:cNvSpPr>
            <a:spLocks noGrp="1"/>
          </p:cNvSpPr>
          <p:nvPr>
            <p:ph sz="quarter" idx="12"/>
          </p:nvPr>
        </p:nvSpPr>
        <p:spPr>
          <a:xfrm>
            <a:off x="182880" y="877824"/>
            <a:ext cx="4297680" cy="388620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C4C8BFD4-6191-1644-A86C-D0EEC761CB16}"/>
              </a:ext>
            </a:extLst>
          </p:cNvPr>
          <p:cNvSpPr>
            <a:spLocks noGrp="1"/>
          </p:cNvSpPr>
          <p:nvPr>
            <p:ph sz="quarter" idx="13"/>
          </p:nvPr>
        </p:nvSpPr>
        <p:spPr>
          <a:xfrm>
            <a:off x="4672584" y="877824"/>
            <a:ext cx="4297680" cy="3886200"/>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lose up of a logo&#10;&#10;Description automatically generated">
            <a:extLst>
              <a:ext uri="{FF2B5EF4-FFF2-40B4-BE49-F238E27FC236}">
                <a16:creationId xmlns:a16="http://schemas.microsoft.com/office/drawing/2014/main" id="{7473F90E-FA74-5D43-BEE5-3867CA205C7B}"/>
              </a:ext>
            </a:extLst>
          </p:cNvPr>
          <p:cNvPicPr>
            <a:picLocks noChangeAspect="1"/>
          </p:cNvPicPr>
          <p:nvPr userDrawn="1"/>
        </p:nvPicPr>
        <p:blipFill>
          <a:blip r:embed="rId2"/>
          <a:stretch>
            <a:fillRect/>
          </a:stretch>
        </p:blipFill>
        <p:spPr>
          <a:xfrm>
            <a:off x="8255210" y="4699104"/>
            <a:ext cx="888790" cy="444395"/>
          </a:xfrm>
          <a:prstGeom prst="rect">
            <a:avLst/>
          </a:prstGeom>
        </p:spPr>
      </p:pic>
    </p:spTree>
    <p:extLst>
      <p:ext uri="{BB962C8B-B14F-4D97-AF65-F5344CB8AC3E}">
        <p14:creationId xmlns:p14="http://schemas.microsoft.com/office/powerpoint/2010/main" val="582424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4-8 - Body Slide Text Only">
    <p:spTree>
      <p:nvGrpSpPr>
        <p:cNvPr id="1" name=""/>
        <p:cNvGrpSpPr/>
        <p:nvPr/>
      </p:nvGrpSpPr>
      <p:grpSpPr>
        <a:xfrm>
          <a:off x="0" y="0"/>
          <a:ext cx="0" cy="0"/>
          <a:chOff x="0" y="0"/>
          <a:chExt cx="0" cy="0"/>
        </a:xfrm>
      </p:grpSpPr>
      <p:sp>
        <p:nvSpPr>
          <p:cNvPr id="14" name="Content Placeholder 5"/>
          <p:cNvSpPr>
            <a:spLocks noGrp="1"/>
          </p:cNvSpPr>
          <p:nvPr>
            <p:ph sz="quarter" idx="12"/>
          </p:nvPr>
        </p:nvSpPr>
        <p:spPr>
          <a:xfrm>
            <a:off x="182880" y="365760"/>
            <a:ext cx="5691226" cy="4398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822634" y="0"/>
            <a:ext cx="332136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822634" y="1501118"/>
            <a:ext cx="3321366"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5" name="Footer Placeholder 4">
            <a:extLst>
              <a:ext uri="{FF2B5EF4-FFF2-40B4-BE49-F238E27FC236}">
                <a16:creationId xmlns:a16="http://schemas.microsoft.com/office/drawing/2014/main" id="{AF53CCF4-9B5E-3449-B850-B21C80A89978}"/>
              </a:ext>
            </a:extLst>
          </p:cNvPr>
          <p:cNvSpPr>
            <a:spLocks noGrp="1"/>
          </p:cNvSpPr>
          <p:nvPr>
            <p:ph type="ftr" sz="quarter" idx="3"/>
          </p:nvPr>
        </p:nvSpPr>
        <p:spPr>
          <a:xfrm>
            <a:off x="40669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70952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3" name="Picture 2" descr="A close up of a logo&#10;&#10;Description automatically generated">
            <a:extLst>
              <a:ext uri="{FF2B5EF4-FFF2-40B4-BE49-F238E27FC236}">
                <a16:creationId xmlns:a16="http://schemas.microsoft.com/office/drawing/2014/main" id="{FA8F712C-BD3E-D945-A313-EA280EEDB6BA}"/>
              </a:ext>
            </a:extLst>
          </p:cNvPr>
          <p:cNvPicPr>
            <a:picLocks noChangeAspect="1"/>
          </p:cNvPicPr>
          <p:nvPr userDrawn="1"/>
        </p:nvPicPr>
        <p:blipFill>
          <a:blip r:embed="rId2"/>
          <a:stretch>
            <a:fillRect/>
          </a:stretch>
        </p:blipFill>
        <p:spPr>
          <a:xfrm>
            <a:off x="8362800" y="4736894"/>
            <a:ext cx="806400" cy="403200"/>
          </a:xfrm>
          <a:prstGeom prst="rect">
            <a:avLst/>
          </a:prstGeom>
        </p:spPr>
      </p:pic>
    </p:spTree>
    <p:extLst>
      <p:ext uri="{BB962C8B-B14F-4D97-AF65-F5344CB8AC3E}">
        <p14:creationId xmlns:p14="http://schemas.microsoft.com/office/powerpoint/2010/main" val="76320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4-9 - Body Slide Text Only">
    <p:spTree>
      <p:nvGrpSpPr>
        <p:cNvPr id="1" name=""/>
        <p:cNvGrpSpPr/>
        <p:nvPr/>
      </p:nvGrpSpPr>
      <p:grpSpPr>
        <a:xfrm>
          <a:off x="0" y="0"/>
          <a:ext cx="0" cy="0"/>
          <a:chOff x="0" y="0"/>
          <a:chExt cx="0" cy="0"/>
        </a:xfrm>
      </p:grpSpPr>
      <p:sp>
        <p:nvSpPr>
          <p:cNvPr id="14" name="Content Placeholder 5"/>
          <p:cNvSpPr>
            <a:spLocks noGrp="1"/>
          </p:cNvSpPr>
          <p:nvPr>
            <p:ph sz="quarter" idx="12"/>
          </p:nvPr>
        </p:nvSpPr>
        <p:spPr>
          <a:xfrm>
            <a:off x="182880" y="365760"/>
            <a:ext cx="5691226" cy="43982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66928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669280" y="1501118"/>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5" name="Footer Placeholder 4">
            <a:extLst>
              <a:ext uri="{FF2B5EF4-FFF2-40B4-BE49-F238E27FC236}">
                <a16:creationId xmlns:a16="http://schemas.microsoft.com/office/drawing/2014/main" id="{AF53CCF4-9B5E-3449-B850-B21C80A89978}"/>
              </a:ext>
            </a:extLst>
          </p:cNvPr>
          <p:cNvSpPr>
            <a:spLocks noGrp="1"/>
          </p:cNvSpPr>
          <p:nvPr>
            <p:ph type="ftr" sz="quarter" idx="3"/>
          </p:nvPr>
        </p:nvSpPr>
        <p:spPr>
          <a:xfrm>
            <a:off x="3922132"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6950350"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7" name="Picture 6" descr="A close up of a logo&#10;&#10;Description automatically generated">
            <a:extLst>
              <a:ext uri="{FF2B5EF4-FFF2-40B4-BE49-F238E27FC236}">
                <a16:creationId xmlns:a16="http://schemas.microsoft.com/office/drawing/2014/main" id="{3D1B2DCA-738D-7540-A824-B89100158480}"/>
              </a:ext>
            </a:extLst>
          </p:cNvPr>
          <p:cNvPicPr>
            <a:picLocks noChangeAspect="1"/>
          </p:cNvPicPr>
          <p:nvPr userDrawn="1"/>
        </p:nvPicPr>
        <p:blipFill>
          <a:blip r:embed="rId2"/>
          <a:stretch>
            <a:fillRect/>
          </a:stretch>
        </p:blipFill>
        <p:spPr>
          <a:xfrm>
            <a:off x="8362800" y="4736894"/>
            <a:ext cx="806400" cy="403200"/>
          </a:xfrm>
          <a:prstGeom prst="rect">
            <a:avLst/>
          </a:prstGeom>
        </p:spPr>
      </p:pic>
    </p:spTree>
    <p:extLst>
      <p:ext uri="{BB962C8B-B14F-4D97-AF65-F5344CB8AC3E}">
        <p14:creationId xmlns:p14="http://schemas.microsoft.com/office/powerpoint/2010/main" val="4039702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54971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endParaRPr lang="en-US" dirty="0"/>
          </a:p>
        </p:txBody>
      </p:sp>
    </p:spTree>
    <p:extLst>
      <p:ext uri="{BB962C8B-B14F-4D97-AF65-F5344CB8AC3E}">
        <p14:creationId xmlns:p14="http://schemas.microsoft.com/office/powerpoint/2010/main" val="3253182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8679116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a:stretch>
            <a:fillRect/>
          </a:stretch>
        </p:blipFill>
        <p:spPr>
          <a:xfrm>
            <a:off x="73800" y="4739101"/>
            <a:ext cx="716400" cy="358200"/>
          </a:xfrm>
          <a:prstGeom prst="rect">
            <a:avLst/>
          </a:prstGeom>
        </p:spPr>
      </p:pic>
    </p:spTree>
    <p:extLst>
      <p:ext uri="{BB962C8B-B14F-4D97-AF65-F5344CB8AC3E}">
        <p14:creationId xmlns:p14="http://schemas.microsoft.com/office/powerpoint/2010/main" val="76198523"/>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05-1 - Magenta Body + Image">
    <p:bg>
      <p:bgPr>
        <a:solidFill>
          <a:schemeClr val="accent1"/>
        </a:solidFill>
        <a:effectLst/>
      </p:bgPr>
    </p:bg>
    <p:spTree>
      <p:nvGrpSpPr>
        <p:cNvPr id="1" name=""/>
        <p:cNvGrpSpPr/>
        <p:nvPr/>
      </p:nvGrpSpPr>
      <p:grpSpPr>
        <a:xfrm>
          <a:off x="0" y="0"/>
          <a:ext cx="0" cy="0"/>
          <a:chOff x="0" y="0"/>
          <a:chExt cx="0" cy="0"/>
        </a:xfrm>
      </p:grpSpPr>
      <p:pic>
        <p:nvPicPr>
          <p:cNvPr id="3" name="Picture 2" descr="A person with a football ball&#10;&#10;Description automatically generated">
            <a:extLst>
              <a:ext uri="{FF2B5EF4-FFF2-40B4-BE49-F238E27FC236}">
                <a16:creationId xmlns:a16="http://schemas.microsoft.com/office/drawing/2014/main" id="{F9E62407-F150-4642-AD73-45C209447E7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3315907"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bg1"/>
                </a:solidFill>
              </a:defRPr>
            </a:lvl1pPr>
          </a:lstStyle>
          <a:p>
            <a:r>
              <a:rPr lang="en-US"/>
              <a:t>Title of slide</a:t>
            </a:r>
          </a:p>
        </p:txBody>
      </p:sp>
      <p:sp>
        <p:nvSpPr>
          <p:cNvPr id="17" name="Footer Placeholder 4">
            <a:extLst>
              <a:ext uri="{FF2B5EF4-FFF2-40B4-BE49-F238E27FC236}">
                <a16:creationId xmlns:a16="http://schemas.microsoft.com/office/drawing/2014/main" id="{443A28EC-93D6-CA41-B20A-91363806CFDD}"/>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8" name="Slide Number Placeholder 5">
            <a:extLst>
              <a:ext uri="{FF2B5EF4-FFF2-40B4-BE49-F238E27FC236}">
                <a16:creationId xmlns:a16="http://schemas.microsoft.com/office/drawing/2014/main" id="{53160714-7ABE-A843-8CC4-F2601F7C318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CFE0F9CD-73E2-493B-B778-2E98B3C2CBD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9" name="Picture 18" descr="A picture containing drawing, plate&#10;&#10;Description automatically generated">
            <a:extLst>
              <a:ext uri="{FF2B5EF4-FFF2-40B4-BE49-F238E27FC236}">
                <a16:creationId xmlns:a16="http://schemas.microsoft.com/office/drawing/2014/main" id="{4D54EB43-1424-E04F-BFF6-FCD4C72E15D9}"/>
              </a:ext>
            </a:extLst>
          </p:cNvPr>
          <p:cNvPicPr>
            <a:picLocks noChangeAspect="1"/>
          </p:cNvPicPr>
          <p:nvPr userDrawn="1"/>
        </p:nvPicPr>
        <p:blipFill>
          <a:blip r:embed="rId4"/>
          <a:stretch>
            <a:fillRect/>
          </a:stretch>
        </p:blipFill>
        <p:spPr>
          <a:xfrm>
            <a:off x="0" y="0"/>
            <a:ext cx="671110" cy="335555"/>
          </a:xfrm>
          <a:prstGeom prst="rect">
            <a:avLst/>
          </a:prstGeom>
        </p:spPr>
      </p:pic>
    </p:spTree>
    <p:extLst>
      <p:ext uri="{BB962C8B-B14F-4D97-AF65-F5344CB8AC3E}">
        <p14:creationId xmlns:p14="http://schemas.microsoft.com/office/powerpoint/2010/main" val="3770147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5-3 - Body Slides + Image">
    <p:spTree>
      <p:nvGrpSpPr>
        <p:cNvPr id="1" name=""/>
        <p:cNvGrpSpPr/>
        <p:nvPr/>
      </p:nvGrpSpPr>
      <p:grpSpPr>
        <a:xfrm>
          <a:off x="0" y="0"/>
          <a:ext cx="0" cy="0"/>
          <a:chOff x="0" y="0"/>
          <a:chExt cx="0" cy="0"/>
        </a:xfrm>
      </p:grpSpPr>
      <p:pic>
        <p:nvPicPr>
          <p:cNvPr id="4" name="Picture 3" descr="A person wearing a purple dress&#10;&#10;Description automatically generated">
            <a:extLst>
              <a:ext uri="{FF2B5EF4-FFF2-40B4-BE49-F238E27FC236}">
                <a16:creationId xmlns:a16="http://schemas.microsoft.com/office/drawing/2014/main" id="{5222379B-9719-4178-8566-55E0E7749EC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18907" y="0"/>
            <a:ext cx="3325093"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EC368EC4-4B3C-3544-8999-F13D16DAF3C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78CFEBB4-AF00-8245-B32A-91EB4C052A2F}"/>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6" name="Picture 5" descr="A close up of a logo&#10;&#10;Description automatically generated">
            <a:extLst>
              <a:ext uri="{FF2B5EF4-FFF2-40B4-BE49-F238E27FC236}">
                <a16:creationId xmlns:a16="http://schemas.microsoft.com/office/drawing/2014/main" id="{710BF8D9-5E56-3B49-98E4-19AA7C024032}"/>
              </a:ext>
            </a:extLst>
          </p:cNvPr>
          <p:cNvPicPr>
            <a:picLocks noChangeAspect="1"/>
          </p:cNvPicPr>
          <p:nvPr userDrawn="1"/>
        </p:nvPicPr>
        <p:blipFill>
          <a:blip r:embed="rId3"/>
          <a:stretch>
            <a:fillRect/>
          </a:stretch>
        </p:blipFill>
        <p:spPr>
          <a:xfrm>
            <a:off x="8308984" y="-5610"/>
            <a:ext cx="856800" cy="428400"/>
          </a:xfrm>
          <a:prstGeom prst="rect">
            <a:avLst/>
          </a:prstGeom>
        </p:spPr>
      </p:pic>
    </p:spTree>
    <p:extLst>
      <p:ext uri="{BB962C8B-B14F-4D97-AF65-F5344CB8AC3E}">
        <p14:creationId xmlns:p14="http://schemas.microsoft.com/office/powerpoint/2010/main" val="10864277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5-4 - Body Slides + Image">
    <p:spTree>
      <p:nvGrpSpPr>
        <p:cNvPr id="1" name=""/>
        <p:cNvGrpSpPr/>
        <p:nvPr/>
      </p:nvGrpSpPr>
      <p:grpSpPr>
        <a:xfrm>
          <a:off x="0" y="0"/>
          <a:ext cx="0" cy="0"/>
          <a:chOff x="0" y="0"/>
          <a:chExt cx="0" cy="0"/>
        </a:xfrm>
      </p:grpSpPr>
      <p:pic>
        <p:nvPicPr>
          <p:cNvPr id="3" name="Picture 2" descr="A person standing in front of a fence&#10;&#10;Description automatically generated">
            <a:extLst>
              <a:ext uri="{FF2B5EF4-FFF2-40B4-BE49-F238E27FC236}">
                <a16:creationId xmlns:a16="http://schemas.microsoft.com/office/drawing/2014/main" id="{7F545EDB-9C3F-4A61-993C-7B7E8079E49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22634" y="0"/>
            <a:ext cx="3321366"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8C25A6B8-4AF2-274B-8B7F-B2FB9C4C952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3A78A457-F05D-F349-9FBD-10BAD6D7AA09}"/>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6" name="Picture 5" descr="A picture containing drawing, plate&#10;&#10;Description automatically generated">
            <a:extLst>
              <a:ext uri="{FF2B5EF4-FFF2-40B4-BE49-F238E27FC236}">
                <a16:creationId xmlns:a16="http://schemas.microsoft.com/office/drawing/2014/main" id="{0425CB69-D4F5-5544-B250-CF95B22DACE2}"/>
              </a:ext>
            </a:extLst>
          </p:cNvPr>
          <p:cNvPicPr>
            <a:picLocks noChangeAspect="1"/>
          </p:cNvPicPr>
          <p:nvPr userDrawn="1"/>
        </p:nvPicPr>
        <p:blipFill>
          <a:blip r:embed="rId3"/>
          <a:stretch>
            <a:fillRect/>
          </a:stretch>
        </p:blipFill>
        <p:spPr>
          <a:xfrm>
            <a:off x="8456400" y="0"/>
            <a:ext cx="712800" cy="356400"/>
          </a:xfrm>
          <a:prstGeom prst="rect">
            <a:avLst/>
          </a:prstGeom>
        </p:spPr>
      </p:pic>
    </p:spTree>
    <p:extLst>
      <p:ext uri="{BB962C8B-B14F-4D97-AF65-F5344CB8AC3E}">
        <p14:creationId xmlns:p14="http://schemas.microsoft.com/office/powerpoint/2010/main" val="80841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04-4 - Body Slide Text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59D3BA-3FF1-9C42-8A28-0D281A8ACDB3}"/>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2"/>
          </p:nvPr>
        </p:nvSpPr>
        <p:spPr>
          <a:xfrm>
            <a:off x="182880"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1024128"/>
            <a:ext cx="4297680" cy="37398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bg1"/>
                </a:solidFill>
              </a:defRPr>
            </a:lvl1pPr>
          </a:lstStyle>
          <a:p>
            <a:r>
              <a:rPr lang="en-US"/>
              <a:t>Title of slide</a:t>
            </a:r>
          </a:p>
        </p:txBody>
      </p:sp>
    </p:spTree>
    <p:extLst>
      <p:ext uri="{BB962C8B-B14F-4D97-AF65-F5344CB8AC3E}">
        <p14:creationId xmlns:p14="http://schemas.microsoft.com/office/powerpoint/2010/main" val="10744291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05-5 - Body Slides + Image">
    <p:spTree>
      <p:nvGrpSpPr>
        <p:cNvPr id="1" name=""/>
        <p:cNvGrpSpPr/>
        <p:nvPr/>
      </p:nvGrpSpPr>
      <p:grpSpPr>
        <a:xfrm>
          <a:off x="0" y="0"/>
          <a:ext cx="0" cy="0"/>
          <a:chOff x="0" y="0"/>
          <a:chExt cx="0" cy="0"/>
        </a:xfrm>
      </p:grpSpPr>
      <p:pic>
        <p:nvPicPr>
          <p:cNvPr id="3" name="Picture 2" descr="A person standing posing for the camera&#10;&#10;Description automatically generated">
            <a:extLst>
              <a:ext uri="{FF2B5EF4-FFF2-40B4-BE49-F238E27FC236}">
                <a16:creationId xmlns:a16="http://schemas.microsoft.com/office/drawing/2014/main" id="{5254D700-5323-49C0-98B7-E5C8C9D140C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25066" y="0"/>
            <a:ext cx="3318934"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903725A4-CF62-B441-A410-163FC8919D40}"/>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03304CED-C4E1-394D-9609-261C4863DB7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E3EFBA39-8328-EC40-A17A-1FCE1CEBAFC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10" name="Picture 9" descr="A close up of a logo&#10;&#10;Description automatically generated">
            <a:extLst>
              <a:ext uri="{FF2B5EF4-FFF2-40B4-BE49-F238E27FC236}">
                <a16:creationId xmlns:a16="http://schemas.microsoft.com/office/drawing/2014/main" id="{EB0AD94A-60E5-C84F-8DCA-66678C44D3BE}"/>
              </a:ext>
            </a:extLst>
          </p:cNvPr>
          <p:cNvPicPr>
            <a:picLocks noChangeAspect="1"/>
          </p:cNvPicPr>
          <p:nvPr userDrawn="1"/>
        </p:nvPicPr>
        <p:blipFill>
          <a:blip r:embed="rId4"/>
          <a:stretch>
            <a:fillRect/>
          </a:stretch>
        </p:blipFill>
        <p:spPr>
          <a:xfrm>
            <a:off x="8308984" y="-5610"/>
            <a:ext cx="856800" cy="428400"/>
          </a:xfrm>
          <a:prstGeom prst="rect">
            <a:avLst/>
          </a:prstGeom>
        </p:spPr>
      </p:pic>
    </p:spTree>
    <p:extLst>
      <p:ext uri="{BB962C8B-B14F-4D97-AF65-F5344CB8AC3E}">
        <p14:creationId xmlns:p14="http://schemas.microsoft.com/office/powerpoint/2010/main" val="35821574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05-6 - Body Slides + Image">
    <p:spTree>
      <p:nvGrpSpPr>
        <p:cNvPr id="1" name=""/>
        <p:cNvGrpSpPr/>
        <p:nvPr/>
      </p:nvGrpSpPr>
      <p:grpSpPr>
        <a:xfrm>
          <a:off x="0" y="0"/>
          <a:ext cx="0" cy="0"/>
          <a:chOff x="0" y="0"/>
          <a:chExt cx="0" cy="0"/>
        </a:xfrm>
      </p:grpSpPr>
      <p:pic>
        <p:nvPicPr>
          <p:cNvPr id="5" name="Picture 4" descr="A person standing posing for the camera&#10;&#10;Description automatically generated">
            <a:extLst>
              <a:ext uri="{FF2B5EF4-FFF2-40B4-BE49-F238E27FC236}">
                <a16:creationId xmlns:a16="http://schemas.microsoft.com/office/drawing/2014/main" id="{80A28D45-3104-4EFA-8497-3030AF2136B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25067" y="0"/>
            <a:ext cx="3318934"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1" name="Footer Placeholder 4">
            <a:extLst>
              <a:ext uri="{FF2B5EF4-FFF2-40B4-BE49-F238E27FC236}">
                <a16:creationId xmlns:a16="http://schemas.microsoft.com/office/drawing/2014/main" id="{903725A4-CF62-B441-A410-163FC8919D40}"/>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03304CED-C4E1-394D-9609-261C4863DB7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9" name="Picture 8" descr="A picture containing clock&#10;&#10;Description automatically generated">
            <a:extLst>
              <a:ext uri="{FF2B5EF4-FFF2-40B4-BE49-F238E27FC236}">
                <a16:creationId xmlns:a16="http://schemas.microsoft.com/office/drawing/2014/main" id="{661BB17E-ACFD-414D-9E9F-782EA50EA0B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8" name="Picture 7" descr="A close up of a logo&#10;&#10;Description automatically generated">
            <a:extLst>
              <a:ext uri="{FF2B5EF4-FFF2-40B4-BE49-F238E27FC236}">
                <a16:creationId xmlns:a16="http://schemas.microsoft.com/office/drawing/2014/main" id="{93A7582B-A6C3-7648-A467-916203E24BCD}"/>
              </a:ext>
            </a:extLst>
          </p:cNvPr>
          <p:cNvPicPr>
            <a:picLocks noChangeAspect="1"/>
          </p:cNvPicPr>
          <p:nvPr userDrawn="1"/>
        </p:nvPicPr>
        <p:blipFill>
          <a:blip r:embed="rId4"/>
          <a:stretch>
            <a:fillRect/>
          </a:stretch>
        </p:blipFill>
        <p:spPr>
          <a:xfrm>
            <a:off x="8308984" y="-5610"/>
            <a:ext cx="856800" cy="428400"/>
          </a:xfrm>
          <a:prstGeom prst="rect">
            <a:avLst/>
          </a:prstGeom>
        </p:spPr>
      </p:pic>
    </p:spTree>
    <p:extLst>
      <p:ext uri="{BB962C8B-B14F-4D97-AF65-F5344CB8AC3E}">
        <p14:creationId xmlns:p14="http://schemas.microsoft.com/office/powerpoint/2010/main" val="4270589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05-7 - Body Slides + Image">
    <p:spTree>
      <p:nvGrpSpPr>
        <p:cNvPr id="1" name=""/>
        <p:cNvGrpSpPr/>
        <p:nvPr/>
      </p:nvGrpSpPr>
      <p:grpSpPr>
        <a:xfrm>
          <a:off x="0" y="0"/>
          <a:ext cx="0" cy="0"/>
          <a:chOff x="0" y="0"/>
          <a:chExt cx="0" cy="0"/>
        </a:xfrm>
      </p:grpSpPr>
      <p:pic>
        <p:nvPicPr>
          <p:cNvPr id="3" name="Picture 2" descr="A person walking down a sidewalk&#10;&#10;Description automatically generated">
            <a:extLst>
              <a:ext uri="{FF2B5EF4-FFF2-40B4-BE49-F238E27FC236}">
                <a16:creationId xmlns:a16="http://schemas.microsoft.com/office/drawing/2014/main" id="{98988689-BC25-4A9B-854C-C105F7328C6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822635" y="0"/>
            <a:ext cx="3321366" cy="5143500"/>
          </a:xfrm>
          <a:prstGeom prst="rect">
            <a:avLst/>
          </a:prstGeom>
        </p:spPr>
      </p:pic>
      <p:sp>
        <p:nvSpPr>
          <p:cNvPr id="14" name="Content Placeholder 5"/>
          <p:cNvSpPr>
            <a:spLocks noGrp="1"/>
          </p:cNvSpPr>
          <p:nvPr>
            <p:ph sz="quarter" idx="12"/>
          </p:nvPr>
        </p:nvSpPr>
        <p:spPr>
          <a:xfrm>
            <a:off x="182880" y="877824"/>
            <a:ext cx="5409656"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182880" y="146304"/>
            <a:ext cx="5409656" cy="552973"/>
          </a:xfrm>
        </p:spPr>
        <p:txBody>
          <a:bodyPr>
            <a:noAutofit/>
          </a:bodyPr>
          <a:lstStyle>
            <a:lvl1pPr>
              <a:defRPr sz="3200" baseline="0">
                <a:solidFill>
                  <a:schemeClr val="accent1"/>
                </a:solidFill>
              </a:defRPr>
            </a:lvl1pPr>
          </a:lstStyle>
          <a:p>
            <a:r>
              <a:rPr lang="en-US"/>
              <a:t>Title of slide</a:t>
            </a:r>
          </a:p>
        </p:txBody>
      </p:sp>
      <p:sp>
        <p:nvSpPr>
          <p:cNvPr id="12" name="Footer Placeholder 4">
            <a:extLst>
              <a:ext uri="{FF2B5EF4-FFF2-40B4-BE49-F238E27FC236}">
                <a16:creationId xmlns:a16="http://schemas.microsoft.com/office/drawing/2014/main" id="{7A46DD31-EA1C-1244-9563-EF69498A38E7}"/>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3" name="Slide Number Placeholder 5">
            <a:extLst>
              <a:ext uri="{FF2B5EF4-FFF2-40B4-BE49-F238E27FC236}">
                <a16:creationId xmlns:a16="http://schemas.microsoft.com/office/drawing/2014/main" id="{3CA28AA0-D4C6-F74A-96E2-89490E4E8466}"/>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6D2534AF-908A-4443-BB53-2E20348C43C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AC8DBCD0-EB8C-C443-AFE7-1377A4F8227F}"/>
              </a:ext>
            </a:extLst>
          </p:cNvPr>
          <p:cNvPicPr>
            <a:picLocks noChangeAspect="1"/>
          </p:cNvPicPr>
          <p:nvPr userDrawn="1"/>
        </p:nvPicPr>
        <p:blipFill>
          <a:blip r:embed="rId4"/>
          <a:stretch>
            <a:fillRect/>
          </a:stretch>
        </p:blipFill>
        <p:spPr>
          <a:xfrm>
            <a:off x="8346265" y="14282"/>
            <a:ext cx="781016" cy="390508"/>
          </a:xfrm>
          <a:prstGeom prst="rect">
            <a:avLst/>
          </a:prstGeom>
        </p:spPr>
      </p:pic>
    </p:spTree>
    <p:extLst>
      <p:ext uri="{BB962C8B-B14F-4D97-AF65-F5344CB8AC3E}">
        <p14:creationId xmlns:p14="http://schemas.microsoft.com/office/powerpoint/2010/main" val="28990344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05-8 - Body Slides + Image">
    <p:spTree>
      <p:nvGrpSpPr>
        <p:cNvPr id="1" name=""/>
        <p:cNvGrpSpPr/>
        <p:nvPr/>
      </p:nvGrpSpPr>
      <p:grpSpPr>
        <a:xfrm>
          <a:off x="0" y="0"/>
          <a:ext cx="0" cy="0"/>
          <a:chOff x="0" y="0"/>
          <a:chExt cx="0" cy="0"/>
        </a:xfrm>
      </p:grpSpPr>
      <p:pic>
        <p:nvPicPr>
          <p:cNvPr id="4" name="Picture 3" descr="A person standing posing for the camera&#10;&#10;Description automatically generated">
            <a:extLst>
              <a:ext uri="{FF2B5EF4-FFF2-40B4-BE49-F238E27FC236}">
                <a16:creationId xmlns:a16="http://schemas.microsoft.com/office/drawing/2014/main" id="{7DAAF219-F2AF-4EE5-A4A2-99503710D4D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3318935"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636335E5-AA53-0B49-B1B5-C3C4BDB3DC0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81AB4AED-BAFC-AA4A-A8BC-CB03B5CEE93F}"/>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CD6F840B-DB21-6745-A34A-285FFC7F86E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8" name="Picture 7" descr="A close up of a logo&#10;&#10;Description automatically generated">
            <a:extLst>
              <a:ext uri="{FF2B5EF4-FFF2-40B4-BE49-F238E27FC236}">
                <a16:creationId xmlns:a16="http://schemas.microsoft.com/office/drawing/2014/main" id="{B5DB9542-2FB3-4441-A317-3F750EA8E050}"/>
              </a:ext>
            </a:extLst>
          </p:cNvPr>
          <p:cNvPicPr>
            <a:picLocks noChangeAspect="1"/>
          </p:cNvPicPr>
          <p:nvPr userDrawn="1"/>
        </p:nvPicPr>
        <p:blipFill>
          <a:blip r:embed="rId4"/>
          <a:stretch>
            <a:fillRect/>
          </a:stretch>
        </p:blipFill>
        <p:spPr>
          <a:xfrm>
            <a:off x="-15706" y="0"/>
            <a:ext cx="856800" cy="428400"/>
          </a:xfrm>
          <a:prstGeom prst="rect">
            <a:avLst/>
          </a:prstGeom>
        </p:spPr>
      </p:pic>
    </p:spTree>
    <p:extLst>
      <p:ext uri="{BB962C8B-B14F-4D97-AF65-F5344CB8AC3E}">
        <p14:creationId xmlns:p14="http://schemas.microsoft.com/office/powerpoint/2010/main" val="36498414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05-9 - Body Slides + Image">
    <p:spTree>
      <p:nvGrpSpPr>
        <p:cNvPr id="1" name=""/>
        <p:cNvGrpSpPr/>
        <p:nvPr/>
      </p:nvGrpSpPr>
      <p:grpSpPr>
        <a:xfrm>
          <a:off x="0" y="0"/>
          <a:ext cx="0" cy="0"/>
          <a:chOff x="0" y="0"/>
          <a:chExt cx="0" cy="0"/>
        </a:xfrm>
      </p:grpSpPr>
      <p:pic>
        <p:nvPicPr>
          <p:cNvPr id="3" name="Picture 2" descr="A picture containing person, outdoor, road, street&#10;&#10;Description automatically generated">
            <a:extLst>
              <a:ext uri="{FF2B5EF4-FFF2-40B4-BE49-F238E27FC236}">
                <a16:creationId xmlns:a16="http://schemas.microsoft.com/office/drawing/2014/main" id="{D310A338-1481-4F71-BAE0-FDE759EBB36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3293722"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9" name="Footer Placeholder 4">
            <a:extLst>
              <a:ext uri="{FF2B5EF4-FFF2-40B4-BE49-F238E27FC236}">
                <a16:creationId xmlns:a16="http://schemas.microsoft.com/office/drawing/2014/main" id="{888681B8-F3CE-9541-8524-83267AD63DD2}"/>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20" name="Slide Number Placeholder 5">
            <a:extLst>
              <a:ext uri="{FF2B5EF4-FFF2-40B4-BE49-F238E27FC236}">
                <a16:creationId xmlns:a16="http://schemas.microsoft.com/office/drawing/2014/main" id="{AF66C3A5-EDDF-FD48-9B31-011E6BE70B7A}"/>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80C450DF-1A1E-1B4C-9ECF-9EBA2496473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6" name="Picture 5" descr="A picture containing drawing, plate&#10;&#10;Description automatically generated">
            <a:extLst>
              <a:ext uri="{FF2B5EF4-FFF2-40B4-BE49-F238E27FC236}">
                <a16:creationId xmlns:a16="http://schemas.microsoft.com/office/drawing/2014/main" id="{6163D20C-27EC-1448-B4A7-4151A6BC4743}"/>
              </a:ext>
            </a:extLst>
          </p:cNvPr>
          <p:cNvPicPr>
            <a:picLocks noChangeAspect="1"/>
          </p:cNvPicPr>
          <p:nvPr userDrawn="1"/>
        </p:nvPicPr>
        <p:blipFill>
          <a:blip r:embed="rId4"/>
          <a:stretch>
            <a:fillRect/>
          </a:stretch>
        </p:blipFill>
        <p:spPr>
          <a:xfrm>
            <a:off x="2544644" y="0"/>
            <a:ext cx="749078" cy="374539"/>
          </a:xfrm>
          <a:prstGeom prst="rect">
            <a:avLst/>
          </a:prstGeom>
        </p:spPr>
      </p:pic>
    </p:spTree>
    <p:extLst>
      <p:ext uri="{BB962C8B-B14F-4D97-AF65-F5344CB8AC3E}">
        <p14:creationId xmlns:p14="http://schemas.microsoft.com/office/powerpoint/2010/main" val="15890986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05-10 - Body Slides + Image">
    <p:spTree>
      <p:nvGrpSpPr>
        <p:cNvPr id="1" name=""/>
        <p:cNvGrpSpPr/>
        <p:nvPr/>
      </p:nvGrpSpPr>
      <p:grpSpPr>
        <a:xfrm>
          <a:off x="0" y="0"/>
          <a:ext cx="0" cy="0"/>
          <a:chOff x="0" y="0"/>
          <a:chExt cx="0" cy="0"/>
        </a:xfrm>
      </p:grpSpPr>
      <p:pic>
        <p:nvPicPr>
          <p:cNvPr id="3" name="Picture 2" descr="A picture containing man, person, outdoor, building&#10;&#10;Description automatically generated">
            <a:extLst>
              <a:ext uri="{FF2B5EF4-FFF2-40B4-BE49-F238E27FC236}">
                <a16:creationId xmlns:a16="http://schemas.microsoft.com/office/drawing/2014/main" id="{9EAC75A8-98E2-4E59-A216-BDD089EE3D1D}"/>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0"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7" name="Footer Placeholder 4">
            <a:extLst>
              <a:ext uri="{FF2B5EF4-FFF2-40B4-BE49-F238E27FC236}">
                <a16:creationId xmlns:a16="http://schemas.microsoft.com/office/drawing/2014/main" id="{FD64C4BE-92AA-E04F-91E3-9BDD0C4F3E76}"/>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8" name="Slide Number Placeholder 5">
            <a:extLst>
              <a:ext uri="{FF2B5EF4-FFF2-40B4-BE49-F238E27FC236}">
                <a16:creationId xmlns:a16="http://schemas.microsoft.com/office/drawing/2014/main" id="{D55D3CE1-0808-4540-8609-8E987136FA0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FE82F0E4-8ABD-4536-B0B7-19BCCAE94875}"/>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3" name="Picture 12" descr="A picture containing drawing, plate&#10;&#10;Description automatically generated">
            <a:extLst>
              <a:ext uri="{FF2B5EF4-FFF2-40B4-BE49-F238E27FC236}">
                <a16:creationId xmlns:a16="http://schemas.microsoft.com/office/drawing/2014/main" id="{64DF5758-9684-6344-BD63-E5745064741A}"/>
              </a:ext>
            </a:extLst>
          </p:cNvPr>
          <p:cNvPicPr>
            <a:picLocks noChangeAspect="1"/>
          </p:cNvPicPr>
          <p:nvPr userDrawn="1"/>
        </p:nvPicPr>
        <p:blipFill>
          <a:blip r:embed="rId5"/>
          <a:stretch>
            <a:fillRect/>
          </a:stretch>
        </p:blipFill>
        <p:spPr>
          <a:xfrm>
            <a:off x="2544644" y="0"/>
            <a:ext cx="749078" cy="374539"/>
          </a:xfrm>
          <a:prstGeom prst="rect">
            <a:avLst/>
          </a:prstGeom>
        </p:spPr>
      </p:pic>
    </p:spTree>
    <p:extLst>
      <p:ext uri="{BB962C8B-B14F-4D97-AF65-F5344CB8AC3E}">
        <p14:creationId xmlns:p14="http://schemas.microsoft.com/office/powerpoint/2010/main" val="3113590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05-11 - Body Slides + Image">
    <p:spTree>
      <p:nvGrpSpPr>
        <p:cNvPr id="1" name=""/>
        <p:cNvGrpSpPr/>
        <p:nvPr/>
      </p:nvGrpSpPr>
      <p:grpSpPr>
        <a:xfrm>
          <a:off x="0" y="0"/>
          <a:ext cx="0" cy="0"/>
          <a:chOff x="0" y="0"/>
          <a:chExt cx="0" cy="0"/>
        </a:xfrm>
      </p:grpSpPr>
      <p:pic>
        <p:nvPicPr>
          <p:cNvPr id="3" name="Picture 2" descr="A person standing on top of a grass covered field&#10;&#10;Description automatically generated">
            <a:extLst>
              <a:ext uri="{FF2B5EF4-FFF2-40B4-BE49-F238E27FC236}">
                <a16:creationId xmlns:a16="http://schemas.microsoft.com/office/drawing/2014/main" id="{83A73E06-5DF1-4A30-BDCA-F34F4500740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033" y="0"/>
            <a:ext cx="3317641"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9" name="Footer Placeholder 4">
            <a:extLst>
              <a:ext uri="{FF2B5EF4-FFF2-40B4-BE49-F238E27FC236}">
                <a16:creationId xmlns:a16="http://schemas.microsoft.com/office/drawing/2014/main" id="{888681B8-F3CE-9541-8524-83267AD63DD2}"/>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20" name="Slide Number Placeholder 5">
            <a:extLst>
              <a:ext uri="{FF2B5EF4-FFF2-40B4-BE49-F238E27FC236}">
                <a16:creationId xmlns:a16="http://schemas.microsoft.com/office/drawing/2014/main" id="{AF66C3A5-EDDF-FD48-9B31-011E6BE70B7A}"/>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2" name="Picture 11" descr="A picture containing clipart&#10;&#10;Description automatically generated">
            <a:extLst>
              <a:ext uri="{FF2B5EF4-FFF2-40B4-BE49-F238E27FC236}">
                <a16:creationId xmlns:a16="http://schemas.microsoft.com/office/drawing/2014/main" id="{ED368E48-5EA4-D749-B84D-E81F48C2845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2908919" y="4712481"/>
            <a:ext cx="323846" cy="384820"/>
          </a:xfrm>
          <a:prstGeom prst="rect">
            <a:avLst/>
          </a:prstGeom>
        </p:spPr>
      </p:pic>
      <p:pic>
        <p:nvPicPr>
          <p:cNvPr id="6" name="Graphic 5">
            <a:extLst>
              <a:ext uri="{FF2B5EF4-FFF2-40B4-BE49-F238E27FC236}">
                <a16:creationId xmlns:a16="http://schemas.microsoft.com/office/drawing/2014/main" id="{4204420B-17F4-BD47-87E2-052DA471C0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4286"/>
            <a:ext cx="797008" cy="398504"/>
          </a:xfrm>
          <a:prstGeom prst="rect">
            <a:avLst/>
          </a:prstGeom>
        </p:spPr>
      </p:pic>
    </p:spTree>
    <p:extLst>
      <p:ext uri="{BB962C8B-B14F-4D97-AF65-F5344CB8AC3E}">
        <p14:creationId xmlns:p14="http://schemas.microsoft.com/office/powerpoint/2010/main" val="41093222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05-12 - Body Slides + Image">
    <p:spTree>
      <p:nvGrpSpPr>
        <p:cNvPr id="1" name=""/>
        <p:cNvGrpSpPr/>
        <p:nvPr/>
      </p:nvGrpSpPr>
      <p:grpSpPr>
        <a:xfrm>
          <a:off x="0" y="0"/>
          <a:ext cx="0" cy="0"/>
          <a:chOff x="0" y="0"/>
          <a:chExt cx="0" cy="0"/>
        </a:xfrm>
      </p:grpSpPr>
      <p:pic>
        <p:nvPicPr>
          <p:cNvPr id="3" name="Picture 2" descr="A couple of people that are standing in the grass&#10;&#10;Description automatically generated">
            <a:extLst>
              <a:ext uri="{FF2B5EF4-FFF2-40B4-BE49-F238E27FC236}">
                <a16:creationId xmlns:a16="http://schemas.microsoft.com/office/drawing/2014/main" id="{66E9FF3A-74C0-43A2-A1D9-D4CB8EB7E98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A83CDF71-04B9-4845-B11C-ECABBA675CDE}"/>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2E09C4D3-E7AA-084E-9D35-EB95C9F92026}"/>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6C189ABB-0268-C547-8DF9-0321073530E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1" name="Graphic 10">
            <a:extLst>
              <a:ext uri="{FF2B5EF4-FFF2-40B4-BE49-F238E27FC236}">
                <a16:creationId xmlns:a16="http://schemas.microsoft.com/office/drawing/2014/main" id="{9666F3E7-5FBF-C049-9921-DA916B3DD12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24286"/>
            <a:ext cx="797008" cy="398504"/>
          </a:xfrm>
          <a:prstGeom prst="rect">
            <a:avLst/>
          </a:prstGeom>
        </p:spPr>
      </p:pic>
    </p:spTree>
    <p:extLst>
      <p:ext uri="{BB962C8B-B14F-4D97-AF65-F5344CB8AC3E}">
        <p14:creationId xmlns:p14="http://schemas.microsoft.com/office/powerpoint/2010/main" val="9840854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05-13 - Body Slides + Image">
    <p:spTree>
      <p:nvGrpSpPr>
        <p:cNvPr id="1" name=""/>
        <p:cNvGrpSpPr/>
        <p:nvPr/>
      </p:nvGrpSpPr>
      <p:grpSpPr>
        <a:xfrm>
          <a:off x="0" y="0"/>
          <a:ext cx="0" cy="0"/>
          <a:chOff x="0" y="0"/>
          <a:chExt cx="0" cy="0"/>
        </a:xfrm>
      </p:grpSpPr>
      <p:pic>
        <p:nvPicPr>
          <p:cNvPr id="4" name="Picture 3" descr="A person posing for the camera&#10;&#10;Description automatically generated">
            <a:extLst>
              <a:ext uri="{FF2B5EF4-FFF2-40B4-BE49-F238E27FC236}">
                <a16:creationId xmlns:a16="http://schemas.microsoft.com/office/drawing/2014/main" id="{65B05951-4DC9-4CF5-B602-B234DF6938B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3321366"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CC8A3D92-282E-384A-AA10-8C681247BE6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A17FE91B-FB3C-AF49-862B-06CEF154050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ipart&#10;&#10;Description automatically generated">
            <a:extLst>
              <a:ext uri="{FF2B5EF4-FFF2-40B4-BE49-F238E27FC236}">
                <a16:creationId xmlns:a16="http://schemas.microsoft.com/office/drawing/2014/main" id="{AC25545F-2C32-4843-8F87-8ED547FBD5F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12" name="Picture 11" descr="A close up of a logo&#10;&#10;Description automatically generated">
            <a:extLst>
              <a:ext uri="{FF2B5EF4-FFF2-40B4-BE49-F238E27FC236}">
                <a16:creationId xmlns:a16="http://schemas.microsoft.com/office/drawing/2014/main" id="{BFC665D9-2D41-1A4E-BF4B-A7E99B3E457E}"/>
              </a:ext>
            </a:extLst>
          </p:cNvPr>
          <p:cNvPicPr>
            <a:picLocks noChangeAspect="1"/>
          </p:cNvPicPr>
          <p:nvPr userDrawn="1"/>
        </p:nvPicPr>
        <p:blipFill>
          <a:blip r:embed="rId4"/>
          <a:stretch>
            <a:fillRect/>
          </a:stretch>
        </p:blipFill>
        <p:spPr>
          <a:xfrm>
            <a:off x="2478967" y="-21306"/>
            <a:ext cx="856800" cy="428400"/>
          </a:xfrm>
          <a:prstGeom prst="rect">
            <a:avLst/>
          </a:prstGeom>
        </p:spPr>
      </p:pic>
    </p:spTree>
    <p:extLst>
      <p:ext uri="{BB962C8B-B14F-4D97-AF65-F5344CB8AC3E}">
        <p14:creationId xmlns:p14="http://schemas.microsoft.com/office/powerpoint/2010/main" val="18260418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05-14 - Body Slides + Image">
    <p:spTree>
      <p:nvGrpSpPr>
        <p:cNvPr id="1" name=""/>
        <p:cNvGrpSpPr/>
        <p:nvPr/>
      </p:nvGrpSpPr>
      <p:grpSpPr>
        <a:xfrm>
          <a:off x="0" y="0"/>
          <a:ext cx="0" cy="0"/>
          <a:chOff x="0" y="0"/>
          <a:chExt cx="0" cy="0"/>
        </a:xfrm>
      </p:grpSpPr>
      <p:pic>
        <p:nvPicPr>
          <p:cNvPr id="3" name="Picture 2" descr="A person standing on a sidewalk&#10;&#10;Description automatically generated">
            <a:extLst>
              <a:ext uri="{FF2B5EF4-FFF2-40B4-BE49-F238E27FC236}">
                <a16:creationId xmlns:a16="http://schemas.microsoft.com/office/drawing/2014/main" id="{A5145BB2-D92B-414E-9F53-0E728B9373A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3361038" cy="5143500"/>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chemeClr val="accent1"/>
                </a:solidFill>
              </a:defRPr>
            </a:lvl1pPr>
          </a:lstStyle>
          <a:p>
            <a:r>
              <a:rPr lang="en-US"/>
              <a:t>Title of slide</a:t>
            </a:r>
          </a:p>
        </p:txBody>
      </p:sp>
      <p:sp>
        <p:nvSpPr>
          <p:cNvPr id="16" name="Footer Placeholder 4">
            <a:extLst>
              <a:ext uri="{FF2B5EF4-FFF2-40B4-BE49-F238E27FC236}">
                <a16:creationId xmlns:a16="http://schemas.microsoft.com/office/drawing/2014/main" id="{CC8A3D92-282E-384A-AA10-8C681247BE65}"/>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7" name="Slide Number Placeholder 5">
            <a:extLst>
              <a:ext uri="{FF2B5EF4-FFF2-40B4-BE49-F238E27FC236}">
                <a16:creationId xmlns:a16="http://schemas.microsoft.com/office/drawing/2014/main" id="{A17FE91B-FB3C-AF49-862B-06CEF154050D}"/>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11" name="Picture 10" descr="A picture containing clipart&#10;&#10;Description automatically generated">
            <a:extLst>
              <a:ext uri="{FF2B5EF4-FFF2-40B4-BE49-F238E27FC236}">
                <a16:creationId xmlns:a16="http://schemas.microsoft.com/office/drawing/2014/main" id="{E1EF8616-C2AB-8145-8239-A1341426280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88848" y="4712481"/>
            <a:ext cx="323846" cy="384820"/>
          </a:xfrm>
          <a:prstGeom prst="rect">
            <a:avLst/>
          </a:prstGeom>
        </p:spPr>
      </p:pic>
      <p:pic>
        <p:nvPicPr>
          <p:cNvPr id="4" name="Picture 3" descr="A picture containing drawing, plate&#10;&#10;Description automatically generated">
            <a:extLst>
              <a:ext uri="{FF2B5EF4-FFF2-40B4-BE49-F238E27FC236}">
                <a16:creationId xmlns:a16="http://schemas.microsoft.com/office/drawing/2014/main" id="{B91CE5A3-2077-5B4C-ADD8-ADBEEEE41D14}"/>
              </a:ext>
            </a:extLst>
          </p:cNvPr>
          <p:cNvPicPr>
            <a:picLocks noChangeAspect="1"/>
          </p:cNvPicPr>
          <p:nvPr userDrawn="1"/>
        </p:nvPicPr>
        <p:blipFill>
          <a:blip r:embed="rId4"/>
          <a:stretch>
            <a:fillRect/>
          </a:stretch>
        </p:blipFill>
        <p:spPr>
          <a:xfrm>
            <a:off x="2466000" y="0"/>
            <a:ext cx="895038" cy="447519"/>
          </a:xfrm>
          <a:prstGeom prst="rect">
            <a:avLst/>
          </a:prstGeom>
        </p:spPr>
      </p:pic>
    </p:spTree>
    <p:extLst>
      <p:ext uri="{BB962C8B-B14F-4D97-AF65-F5344CB8AC3E}">
        <p14:creationId xmlns:p14="http://schemas.microsoft.com/office/powerpoint/2010/main" val="1717353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Tree>
    <p:extLst>
      <p:ext uri="{BB962C8B-B14F-4D97-AF65-F5344CB8AC3E}">
        <p14:creationId xmlns:p14="http://schemas.microsoft.com/office/powerpoint/2010/main" val="11314309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895202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endParaRPr lang="en-US" dirty="0"/>
          </a:p>
        </p:txBody>
      </p:sp>
    </p:spTree>
    <p:extLst>
      <p:ext uri="{BB962C8B-B14F-4D97-AF65-F5344CB8AC3E}">
        <p14:creationId xmlns:p14="http://schemas.microsoft.com/office/powerpoint/2010/main" val="21230314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8375256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27411791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a:stretch>
            <a:fillRect/>
          </a:stretch>
        </p:blipFill>
        <p:spPr>
          <a:xfrm>
            <a:off x="73800" y="4739101"/>
            <a:ext cx="716400" cy="358200"/>
          </a:xfrm>
          <a:prstGeom prst="rect">
            <a:avLst/>
          </a:prstGeom>
        </p:spPr>
      </p:pic>
    </p:spTree>
    <p:extLst>
      <p:ext uri="{BB962C8B-B14F-4D97-AF65-F5344CB8AC3E}">
        <p14:creationId xmlns:p14="http://schemas.microsoft.com/office/powerpoint/2010/main" val="1489954944"/>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2220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962347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381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baseline="0">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4113446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
        <p:nvSpPr>
          <p:cNvPr id="7" name="Footer Placeholder 4">
            <a:extLst>
              <a:ext uri="{FF2B5EF4-FFF2-40B4-BE49-F238E27FC236}">
                <a16:creationId xmlns:a16="http://schemas.microsoft.com/office/drawing/2014/main" id="{EA3D2B7D-EF97-994E-8D9B-ACCBF56FC173}"/>
              </a:ext>
            </a:extLst>
          </p:cNvPr>
          <p:cNvSpPr txBox="1">
            <a:spLocks/>
          </p:cNvSpPr>
          <p:nvPr userDrawn="1"/>
        </p:nvSpPr>
        <p:spPr>
          <a:xfrm>
            <a:off x="22993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latin typeface="TeleGrotesk Next Medium" pitchFamily="2" charset="0"/>
                <a:ea typeface="TeleGrotesk Next Medium" pitchFamily="2" charset="0"/>
                <a:cs typeface="TeleGrotesk Next Medium" pitchFamily="2" charset="0"/>
              </a:rPr>
              <a:t>T-Mobile Confidential</a:t>
            </a:r>
          </a:p>
        </p:txBody>
      </p:sp>
    </p:spTree>
    <p:extLst>
      <p:ext uri="{BB962C8B-B14F-4D97-AF65-F5344CB8AC3E}">
        <p14:creationId xmlns:p14="http://schemas.microsoft.com/office/powerpoint/2010/main" val="3162840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2889880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7-1 - 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CE4DC-D02D-554E-B696-C8495BE150F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385407" y="705437"/>
            <a:ext cx="2214784" cy="3277283"/>
          </a:xfrm>
          <a:prstGeom prst="rect">
            <a:avLst/>
          </a:prstGeom>
        </p:spPr>
      </p:pic>
      <p:grpSp>
        <p:nvGrpSpPr>
          <p:cNvPr id="4" name="Group 3">
            <a:extLst>
              <a:ext uri="{FF2B5EF4-FFF2-40B4-BE49-F238E27FC236}">
                <a16:creationId xmlns:a16="http://schemas.microsoft.com/office/drawing/2014/main" id="{69F30B8E-A9FB-544C-8ABA-6DE32753BFBC}"/>
              </a:ext>
            </a:extLst>
          </p:cNvPr>
          <p:cNvGrpSpPr/>
          <p:nvPr userDrawn="1"/>
        </p:nvGrpSpPr>
        <p:grpSpPr>
          <a:xfrm>
            <a:off x="3290774" y="4249288"/>
            <a:ext cx="2616426" cy="765175"/>
            <a:chOff x="3276374" y="4249288"/>
            <a:chExt cx="2616426" cy="765175"/>
          </a:xfrm>
        </p:grpSpPr>
        <p:pic>
          <p:nvPicPr>
            <p:cNvPr id="6" name="Picture 5">
              <a:extLst>
                <a:ext uri="{FF2B5EF4-FFF2-40B4-BE49-F238E27FC236}">
                  <a16:creationId xmlns:a16="http://schemas.microsoft.com/office/drawing/2014/main" id="{A87F8D71-62B3-ED4C-A341-820F485ECE1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7" name="Picture 6" descr="A close up of a logo&#10;&#10;Description automatically generated">
              <a:extLst>
                <a:ext uri="{FF2B5EF4-FFF2-40B4-BE49-F238E27FC236}">
                  <a16:creationId xmlns:a16="http://schemas.microsoft.com/office/drawing/2014/main" id="{9BD4338F-F19D-5040-AE1A-B17DA55E778E}"/>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8" name="TextBox 7">
              <a:extLst>
                <a:ext uri="{FF2B5EF4-FFF2-40B4-BE49-F238E27FC236}">
                  <a16:creationId xmlns:a16="http://schemas.microsoft.com/office/drawing/2014/main" id="{0C121199-BCD7-7D4A-99A2-A333D82AD52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79820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9356150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7-2 - 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AEF473-162D-4E4A-B151-A64DD5D5236E}"/>
              </a:ext>
            </a:extLst>
          </p:cNvPr>
          <p:cNvSpPr txBox="1"/>
          <p:nvPr userDrawn="1"/>
        </p:nvSpPr>
        <p:spPr>
          <a:xfrm>
            <a:off x="3116825" y="1286110"/>
            <a:ext cx="2910349" cy="2627707"/>
          </a:xfrm>
          <a:prstGeom prst="rect">
            <a:avLst/>
          </a:prstGeom>
          <a:noFill/>
        </p:spPr>
        <p:txBody>
          <a:bodyPr wrap="none" rtlCol="0">
            <a:spAutoFit/>
          </a:bodyPr>
          <a:lstStyle/>
          <a:p>
            <a:pPr algn="ctr">
              <a:lnSpc>
                <a:spcPct val="90000"/>
              </a:lnSpc>
            </a:pPr>
            <a:r>
              <a:rPr lang="en-US" sz="10500">
                <a:solidFill>
                  <a:schemeClr val="bg1"/>
                </a:solidFill>
                <a:latin typeface="+mj-lt"/>
                <a:cs typeface="Arial" pitchFamily="34" charset="0"/>
              </a:rPr>
              <a:t>Let’s</a:t>
            </a:r>
          </a:p>
          <a:p>
            <a:pPr algn="ctr">
              <a:lnSpc>
                <a:spcPct val="60000"/>
              </a:lnSpc>
            </a:pPr>
            <a:r>
              <a:rPr lang="en-US" sz="10500">
                <a:solidFill>
                  <a:schemeClr val="bg1"/>
                </a:solidFill>
                <a:latin typeface="+mj-lt"/>
                <a:cs typeface="Arial" pitchFamily="34" charset="0"/>
              </a:rPr>
              <a:t>talk</a:t>
            </a:r>
          </a:p>
        </p:txBody>
      </p:sp>
      <p:grpSp>
        <p:nvGrpSpPr>
          <p:cNvPr id="5" name="Group 4">
            <a:extLst>
              <a:ext uri="{FF2B5EF4-FFF2-40B4-BE49-F238E27FC236}">
                <a16:creationId xmlns:a16="http://schemas.microsoft.com/office/drawing/2014/main" id="{B782DC7C-7356-B14A-8205-0ABBA654548C}"/>
              </a:ext>
            </a:extLst>
          </p:cNvPr>
          <p:cNvGrpSpPr/>
          <p:nvPr userDrawn="1"/>
        </p:nvGrpSpPr>
        <p:grpSpPr>
          <a:xfrm>
            <a:off x="3276374" y="4249288"/>
            <a:ext cx="2616426" cy="765175"/>
            <a:chOff x="3276374" y="4249288"/>
            <a:chExt cx="2616426" cy="765175"/>
          </a:xfrm>
        </p:grpSpPr>
        <p:pic>
          <p:nvPicPr>
            <p:cNvPr id="7" name="Picture 6">
              <a:extLst>
                <a:ext uri="{FF2B5EF4-FFF2-40B4-BE49-F238E27FC236}">
                  <a16:creationId xmlns:a16="http://schemas.microsoft.com/office/drawing/2014/main" id="{6B3DBDB7-452D-0B4E-9AEC-5BE4A1B0F024}"/>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8" name="Picture 7" descr="A close up of a logo&#10;&#10;Description automatically generated">
              <a:extLst>
                <a:ext uri="{FF2B5EF4-FFF2-40B4-BE49-F238E27FC236}">
                  <a16:creationId xmlns:a16="http://schemas.microsoft.com/office/drawing/2014/main" id="{197B9AFD-3074-5A41-BF1F-6729802A3F06}"/>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9" name="TextBox 8">
              <a:extLst>
                <a:ext uri="{FF2B5EF4-FFF2-40B4-BE49-F238E27FC236}">
                  <a16:creationId xmlns:a16="http://schemas.microsoft.com/office/drawing/2014/main" id="{4F7DA0F9-A74C-754B-98E0-CE47BC7030A9}"/>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27685814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07-3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9F44D09A-F88C-445A-9EF1-3F996BE46F5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4985" y="1"/>
            <a:ext cx="9168983" cy="5143499"/>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15" name="Group 14">
            <a:extLst>
              <a:ext uri="{FF2B5EF4-FFF2-40B4-BE49-F238E27FC236}">
                <a16:creationId xmlns:a16="http://schemas.microsoft.com/office/drawing/2014/main" id="{E42D2F4D-C06D-A74A-86EB-13F25FC4CFD6}"/>
              </a:ext>
            </a:extLst>
          </p:cNvPr>
          <p:cNvGrpSpPr/>
          <p:nvPr userDrawn="1"/>
        </p:nvGrpSpPr>
        <p:grpSpPr>
          <a:xfrm>
            <a:off x="3276374" y="4450888"/>
            <a:ext cx="2548147" cy="765175"/>
            <a:chOff x="3276374" y="4450888"/>
            <a:chExt cx="2548147" cy="765175"/>
          </a:xfrm>
        </p:grpSpPr>
        <p:grpSp>
          <p:nvGrpSpPr>
            <p:cNvPr id="11" name="Group 10">
              <a:extLst>
                <a:ext uri="{FF2B5EF4-FFF2-40B4-BE49-F238E27FC236}">
                  <a16:creationId xmlns:a16="http://schemas.microsoft.com/office/drawing/2014/main" id="{91488A74-E469-2246-B2B7-132441F1FE29}"/>
                </a:ext>
              </a:extLst>
            </p:cNvPr>
            <p:cNvGrpSpPr/>
            <p:nvPr userDrawn="1"/>
          </p:nvGrpSpPr>
          <p:grpSpPr>
            <a:xfrm>
              <a:off x="3276374" y="4450888"/>
              <a:ext cx="1660751" cy="765175"/>
              <a:chOff x="3276374" y="4249288"/>
              <a:chExt cx="1660751" cy="765175"/>
            </a:xfrm>
          </p:grpSpPr>
          <p:pic>
            <p:nvPicPr>
              <p:cNvPr id="12" name="Picture 11">
                <a:extLst>
                  <a:ext uri="{FF2B5EF4-FFF2-40B4-BE49-F238E27FC236}">
                    <a16:creationId xmlns:a16="http://schemas.microsoft.com/office/drawing/2014/main" id="{375D4E48-1A8B-494F-86B8-7B26408389D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4" name="TextBox 13">
                <a:extLst>
                  <a:ext uri="{FF2B5EF4-FFF2-40B4-BE49-F238E27FC236}">
                    <a16:creationId xmlns:a16="http://schemas.microsoft.com/office/drawing/2014/main" id="{F5C9E9EC-24BC-3F49-9C3A-ADAA95129135}"/>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pic>
          <p:nvPicPr>
            <p:cNvPr id="4" name="Picture 3" descr="A picture containing drawing, plate&#10;&#10;Description automatically generated">
              <a:extLst>
                <a:ext uri="{FF2B5EF4-FFF2-40B4-BE49-F238E27FC236}">
                  <a16:creationId xmlns:a16="http://schemas.microsoft.com/office/drawing/2014/main" id="{917E7376-A7DA-1842-B4ED-388CE2F3A51D}"/>
                </a:ext>
              </a:extLst>
            </p:cNvPr>
            <p:cNvPicPr>
              <a:picLocks noChangeAspect="1"/>
            </p:cNvPicPr>
            <p:nvPr userDrawn="1"/>
          </p:nvPicPr>
          <p:blipFill>
            <a:blip r:embed="rId4"/>
            <a:stretch>
              <a:fillRect/>
            </a:stretch>
          </p:blipFill>
          <p:spPr>
            <a:xfrm>
              <a:off x="4834150" y="4585882"/>
              <a:ext cx="990371" cy="495186"/>
            </a:xfrm>
            <a:prstGeom prst="rect">
              <a:avLst/>
            </a:prstGeom>
          </p:spPr>
        </p:pic>
      </p:grpSp>
    </p:spTree>
    <p:extLst>
      <p:ext uri="{BB962C8B-B14F-4D97-AF65-F5344CB8AC3E}">
        <p14:creationId xmlns:p14="http://schemas.microsoft.com/office/powerpoint/2010/main" val="10639678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07-4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Two people posing for a picture&#10;&#10;Description automatically generated">
            <a:extLst>
              <a:ext uri="{FF2B5EF4-FFF2-40B4-BE49-F238E27FC236}">
                <a16:creationId xmlns:a16="http://schemas.microsoft.com/office/drawing/2014/main" id="{FBFC1D23-8FB4-45FC-9027-01FF118BAE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3"/>
            <a:ext cx="9143999" cy="5143503"/>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11" name="Group 10">
            <a:extLst>
              <a:ext uri="{FF2B5EF4-FFF2-40B4-BE49-F238E27FC236}">
                <a16:creationId xmlns:a16="http://schemas.microsoft.com/office/drawing/2014/main" id="{5AEAC45D-5A06-3641-AD5E-D26E150071A2}"/>
              </a:ext>
            </a:extLst>
          </p:cNvPr>
          <p:cNvGrpSpPr/>
          <p:nvPr userDrawn="1"/>
        </p:nvGrpSpPr>
        <p:grpSpPr>
          <a:xfrm>
            <a:off x="3276374" y="4450888"/>
            <a:ext cx="2548147" cy="765175"/>
            <a:chOff x="3276374" y="4450888"/>
            <a:chExt cx="2548147" cy="765175"/>
          </a:xfrm>
        </p:grpSpPr>
        <p:grpSp>
          <p:nvGrpSpPr>
            <p:cNvPr id="12" name="Group 11">
              <a:extLst>
                <a:ext uri="{FF2B5EF4-FFF2-40B4-BE49-F238E27FC236}">
                  <a16:creationId xmlns:a16="http://schemas.microsoft.com/office/drawing/2014/main" id="{DDD52BE3-2DBC-BF4A-85F0-1DA178BD1A07}"/>
                </a:ext>
              </a:extLst>
            </p:cNvPr>
            <p:cNvGrpSpPr/>
            <p:nvPr userDrawn="1"/>
          </p:nvGrpSpPr>
          <p:grpSpPr>
            <a:xfrm>
              <a:off x="3276374" y="4450888"/>
              <a:ext cx="1660751" cy="765175"/>
              <a:chOff x="3276374" y="4249288"/>
              <a:chExt cx="1660751" cy="765175"/>
            </a:xfrm>
          </p:grpSpPr>
          <p:pic>
            <p:nvPicPr>
              <p:cNvPr id="14" name="Picture 13">
                <a:extLst>
                  <a:ext uri="{FF2B5EF4-FFF2-40B4-BE49-F238E27FC236}">
                    <a16:creationId xmlns:a16="http://schemas.microsoft.com/office/drawing/2014/main" id="{49AEE070-4138-EE47-9F49-FF52D8907C94}"/>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5" name="TextBox 14">
                <a:extLst>
                  <a:ext uri="{FF2B5EF4-FFF2-40B4-BE49-F238E27FC236}">
                    <a16:creationId xmlns:a16="http://schemas.microsoft.com/office/drawing/2014/main" id="{3FC4FF61-5867-3E41-AE70-AC0556F4F3D1}"/>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pic>
          <p:nvPicPr>
            <p:cNvPr id="13" name="Picture 12" descr="A picture containing drawing, plate&#10;&#10;Description automatically generated">
              <a:extLst>
                <a:ext uri="{FF2B5EF4-FFF2-40B4-BE49-F238E27FC236}">
                  <a16:creationId xmlns:a16="http://schemas.microsoft.com/office/drawing/2014/main" id="{58745CA7-4463-814B-92BB-CDE9E0661549}"/>
                </a:ext>
              </a:extLst>
            </p:cNvPr>
            <p:cNvPicPr>
              <a:picLocks noChangeAspect="1"/>
            </p:cNvPicPr>
            <p:nvPr userDrawn="1"/>
          </p:nvPicPr>
          <p:blipFill>
            <a:blip r:embed="rId4"/>
            <a:stretch>
              <a:fillRect/>
            </a:stretch>
          </p:blipFill>
          <p:spPr>
            <a:xfrm>
              <a:off x="4834150" y="4585882"/>
              <a:ext cx="990371" cy="495186"/>
            </a:xfrm>
            <a:prstGeom prst="rect">
              <a:avLst/>
            </a:prstGeom>
          </p:spPr>
        </p:pic>
      </p:grpSp>
    </p:spTree>
    <p:extLst>
      <p:ext uri="{BB962C8B-B14F-4D97-AF65-F5344CB8AC3E}">
        <p14:creationId xmlns:p14="http://schemas.microsoft.com/office/powerpoint/2010/main" val="26083527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07-5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A2D67-A0A6-4484-AE36-79B9B239AAC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9144000" cy="5143502"/>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7" name="Group 6">
            <a:extLst>
              <a:ext uri="{FF2B5EF4-FFF2-40B4-BE49-F238E27FC236}">
                <a16:creationId xmlns:a16="http://schemas.microsoft.com/office/drawing/2014/main" id="{998847E7-6764-E544-AA87-E83B19D84D62}"/>
              </a:ext>
            </a:extLst>
          </p:cNvPr>
          <p:cNvGrpSpPr/>
          <p:nvPr userDrawn="1"/>
        </p:nvGrpSpPr>
        <p:grpSpPr>
          <a:xfrm>
            <a:off x="3603975" y="4284563"/>
            <a:ext cx="2202826" cy="683100"/>
            <a:chOff x="3276374" y="4479115"/>
            <a:chExt cx="2467496" cy="765175"/>
          </a:xfrm>
        </p:grpSpPr>
        <p:grpSp>
          <p:nvGrpSpPr>
            <p:cNvPr id="8" name="Group 7">
              <a:extLst>
                <a:ext uri="{FF2B5EF4-FFF2-40B4-BE49-F238E27FC236}">
                  <a16:creationId xmlns:a16="http://schemas.microsoft.com/office/drawing/2014/main" id="{A298E54A-638E-7144-9E65-39132264037D}"/>
                </a:ext>
              </a:extLst>
            </p:cNvPr>
            <p:cNvGrpSpPr/>
            <p:nvPr userDrawn="1"/>
          </p:nvGrpSpPr>
          <p:grpSpPr>
            <a:xfrm>
              <a:off x="3276374" y="4479115"/>
              <a:ext cx="1582514" cy="765175"/>
              <a:chOff x="3276374" y="4277515"/>
              <a:chExt cx="1582514" cy="765175"/>
            </a:xfrm>
          </p:grpSpPr>
          <p:pic>
            <p:nvPicPr>
              <p:cNvPr id="10" name="Picture 9">
                <a:extLst>
                  <a:ext uri="{FF2B5EF4-FFF2-40B4-BE49-F238E27FC236}">
                    <a16:creationId xmlns:a16="http://schemas.microsoft.com/office/drawing/2014/main" id="{8F21F6FF-D1D5-0A41-88D6-3AF2F4C3EF6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sp>
            <p:nvSpPr>
              <p:cNvPr id="11" name="TextBox 10">
                <a:extLst>
                  <a:ext uri="{FF2B5EF4-FFF2-40B4-BE49-F238E27FC236}">
                    <a16:creationId xmlns:a16="http://schemas.microsoft.com/office/drawing/2014/main" id="{F4E730F2-0B26-854F-9E33-F24A19BE4494}"/>
                  </a:ext>
                </a:extLst>
              </p:cNvPr>
              <p:cNvSpPr txBox="1"/>
              <p:nvPr userDrawn="1"/>
            </p:nvSpPr>
            <p:spPr>
              <a:xfrm>
                <a:off x="4427088" y="4277515"/>
                <a:ext cx="431800" cy="765175"/>
              </a:xfrm>
              <a:prstGeom prst="rect">
                <a:avLst/>
              </a:prstGeom>
              <a:noFill/>
              <a:ln>
                <a:noFill/>
              </a:ln>
            </p:spPr>
            <p:txBody>
              <a:bodyPr wrap="none" rtlCol="0">
                <a:noAutofit/>
              </a:bodyPr>
              <a:lstStyle/>
              <a:p>
                <a:pPr algn="l"/>
                <a:r>
                  <a:rPr lang="en-US" sz="3500">
                    <a:solidFill>
                      <a:schemeClr val="bg1"/>
                    </a:solidFill>
                    <a:latin typeface="+mn-lt"/>
                    <a:cs typeface="Arial" pitchFamily="34" charset="0"/>
                  </a:rPr>
                  <a:t>|</a:t>
                </a:r>
              </a:p>
            </p:txBody>
          </p:sp>
        </p:grpSp>
        <p:pic>
          <p:nvPicPr>
            <p:cNvPr id="9" name="Picture 8" descr="A picture containing drawing, plate&#10;&#10;Description automatically generated">
              <a:extLst>
                <a:ext uri="{FF2B5EF4-FFF2-40B4-BE49-F238E27FC236}">
                  <a16:creationId xmlns:a16="http://schemas.microsoft.com/office/drawing/2014/main" id="{4B4DA0D3-744A-7944-BDB9-857C56C52775}"/>
                </a:ext>
              </a:extLst>
            </p:cNvPr>
            <p:cNvPicPr>
              <a:picLocks noChangeAspect="1"/>
            </p:cNvPicPr>
            <p:nvPr userDrawn="1"/>
          </p:nvPicPr>
          <p:blipFill>
            <a:blip r:embed="rId4"/>
            <a:stretch>
              <a:fillRect/>
            </a:stretch>
          </p:blipFill>
          <p:spPr>
            <a:xfrm>
              <a:off x="4753499" y="4614109"/>
              <a:ext cx="990371" cy="495186"/>
            </a:xfrm>
            <a:prstGeom prst="rect">
              <a:avLst/>
            </a:prstGeom>
          </p:spPr>
        </p:pic>
      </p:grpSp>
    </p:spTree>
    <p:extLst>
      <p:ext uri="{BB962C8B-B14F-4D97-AF65-F5344CB8AC3E}">
        <p14:creationId xmlns:p14="http://schemas.microsoft.com/office/powerpoint/2010/main" val="104140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07-6 - Closing Slide Full Image">
    <p:bg>
      <p:bgPr>
        <a:solidFill>
          <a:schemeClr val="bg1"/>
        </a:solidFill>
        <a:effectLst/>
      </p:bgPr>
    </p:bg>
    <p:spTree>
      <p:nvGrpSpPr>
        <p:cNvPr id="1" name=""/>
        <p:cNvGrpSpPr/>
        <p:nvPr/>
      </p:nvGrpSpPr>
      <p:grpSpPr>
        <a:xfrm>
          <a:off x="0" y="0"/>
          <a:ext cx="0" cy="0"/>
          <a:chOff x="0" y="0"/>
          <a:chExt cx="0" cy="0"/>
        </a:xfrm>
      </p:grpSpPr>
      <p:pic>
        <p:nvPicPr>
          <p:cNvPr id="8" name="Picture 7" descr="A person standing posing for the camera&#10;&#10;Description automatically generated">
            <a:extLst>
              <a:ext uri="{FF2B5EF4-FFF2-40B4-BE49-F238E27FC236}">
                <a16:creationId xmlns:a16="http://schemas.microsoft.com/office/drawing/2014/main" id="{19F4CED7-252B-4084-B29E-DB42C13EAE5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3999" cy="5143500"/>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9" name="Group 8">
            <a:extLst>
              <a:ext uri="{FF2B5EF4-FFF2-40B4-BE49-F238E27FC236}">
                <a16:creationId xmlns:a16="http://schemas.microsoft.com/office/drawing/2014/main" id="{BD5CC9A5-F72D-4F49-B1C6-110D63795A14}"/>
              </a:ext>
            </a:extLst>
          </p:cNvPr>
          <p:cNvGrpSpPr/>
          <p:nvPr userDrawn="1"/>
        </p:nvGrpSpPr>
        <p:grpSpPr>
          <a:xfrm>
            <a:off x="72374" y="-103112"/>
            <a:ext cx="2616426" cy="765175"/>
            <a:chOff x="3276374" y="4249288"/>
            <a:chExt cx="2616426" cy="765175"/>
          </a:xfrm>
        </p:grpSpPr>
        <p:pic>
          <p:nvPicPr>
            <p:cNvPr id="10" name="Picture 9">
              <a:extLst>
                <a:ext uri="{FF2B5EF4-FFF2-40B4-BE49-F238E27FC236}">
                  <a16:creationId xmlns:a16="http://schemas.microsoft.com/office/drawing/2014/main" id="{F3E3349B-DDEF-174D-A8EE-64D349441E5D}"/>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7294619F-A096-164C-98B9-06626F92534D}"/>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12" name="TextBox 11">
              <a:extLst>
                <a:ext uri="{FF2B5EF4-FFF2-40B4-BE49-F238E27FC236}">
                  <a16:creationId xmlns:a16="http://schemas.microsoft.com/office/drawing/2014/main" id="{C988DB1C-DD30-F541-9535-BF484C6E945A}"/>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4280651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07-8 - Closing Slide Full Image">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posing for the camera&#10;&#10;Description automatically generated">
            <a:extLst>
              <a:ext uri="{FF2B5EF4-FFF2-40B4-BE49-F238E27FC236}">
                <a16:creationId xmlns:a16="http://schemas.microsoft.com/office/drawing/2014/main" id="{87CA523F-3B34-4252-B1DC-CEDE5075C2B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9153220" cy="5143501"/>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bg1"/>
                </a:solidFill>
                <a:latin typeface="+mj-lt"/>
              </a:defRPr>
            </a:lvl1pPr>
          </a:lstStyle>
          <a:p>
            <a:r>
              <a:rPr lang="en-US"/>
              <a:t>Let’s talk</a:t>
            </a:r>
          </a:p>
        </p:txBody>
      </p:sp>
      <p:grpSp>
        <p:nvGrpSpPr>
          <p:cNvPr id="7" name="Group 6">
            <a:extLst>
              <a:ext uri="{FF2B5EF4-FFF2-40B4-BE49-F238E27FC236}">
                <a16:creationId xmlns:a16="http://schemas.microsoft.com/office/drawing/2014/main" id="{317CB1B6-4F0B-384D-BF9A-9ED2934B4C5D}"/>
              </a:ext>
            </a:extLst>
          </p:cNvPr>
          <p:cNvGrpSpPr/>
          <p:nvPr userDrawn="1"/>
        </p:nvGrpSpPr>
        <p:grpSpPr>
          <a:xfrm>
            <a:off x="111974" y="-45512"/>
            <a:ext cx="2616426" cy="765175"/>
            <a:chOff x="3276374" y="4249288"/>
            <a:chExt cx="2616426" cy="765175"/>
          </a:xfrm>
        </p:grpSpPr>
        <p:pic>
          <p:nvPicPr>
            <p:cNvPr id="8" name="Picture 7">
              <a:extLst>
                <a:ext uri="{FF2B5EF4-FFF2-40B4-BE49-F238E27FC236}">
                  <a16:creationId xmlns:a16="http://schemas.microsoft.com/office/drawing/2014/main" id="{0FA2D120-2453-F643-A4C7-D10773AC7AEF}"/>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9" name="Picture 8" descr="A close up of a logo&#10;&#10;Description automatically generated">
              <a:extLst>
                <a:ext uri="{FF2B5EF4-FFF2-40B4-BE49-F238E27FC236}">
                  <a16:creationId xmlns:a16="http://schemas.microsoft.com/office/drawing/2014/main" id="{1512FF99-67E1-754A-891A-073FF6E2631C}"/>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10" name="TextBox 9">
              <a:extLst>
                <a:ext uri="{FF2B5EF4-FFF2-40B4-BE49-F238E27FC236}">
                  <a16:creationId xmlns:a16="http://schemas.microsoft.com/office/drawing/2014/main" id="{8CB29BE5-199A-1C40-A264-C88F6A05172E}"/>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10823993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07-9 - Closing Slide Full Image">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F76ACAE6-5FC3-4699-B225-398ED863DDD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9193967" cy="5143501"/>
          </a:xfrm>
          <a:prstGeom prst="rect">
            <a:avLst/>
          </a:prstGeom>
        </p:spPr>
      </p:pic>
      <p:sp>
        <p:nvSpPr>
          <p:cNvPr id="6" name="Title Placeholder 1">
            <a:extLst>
              <a:ext uri="{FF2B5EF4-FFF2-40B4-BE49-F238E27FC236}">
                <a16:creationId xmlns:a16="http://schemas.microsoft.com/office/drawing/2014/main" id="{22D9318C-CFDA-2F40-AD55-C717B445D28C}"/>
              </a:ext>
            </a:extLst>
          </p:cNvPr>
          <p:cNvSpPr>
            <a:spLocks noGrp="1"/>
          </p:cNvSpPr>
          <p:nvPr>
            <p:ph type="title" hasCustomPrompt="1"/>
          </p:nvPr>
        </p:nvSpPr>
        <p:spPr>
          <a:xfrm>
            <a:off x="0" y="1809953"/>
            <a:ext cx="9143999" cy="1523595"/>
          </a:xfrm>
          <a:prstGeom prst="rect">
            <a:avLst/>
          </a:prstGeom>
        </p:spPr>
        <p:txBody>
          <a:bodyPr vert="horz" wrap="square" lIns="73152" tIns="34340" rIns="68681" bIns="34340" rtlCol="0" anchor="ctr">
            <a:spAutoFit/>
          </a:bodyPr>
          <a:lstStyle>
            <a:lvl1pPr algn="ctr">
              <a:lnSpc>
                <a:spcPct val="90000"/>
              </a:lnSpc>
              <a:defRPr sz="10500">
                <a:solidFill>
                  <a:schemeClr val="accent1"/>
                </a:solidFill>
                <a:latin typeface="+mj-lt"/>
              </a:defRPr>
            </a:lvl1pPr>
          </a:lstStyle>
          <a:p>
            <a:r>
              <a:rPr lang="en-US"/>
              <a:t>Let’s talk</a:t>
            </a:r>
          </a:p>
        </p:txBody>
      </p:sp>
      <p:grpSp>
        <p:nvGrpSpPr>
          <p:cNvPr id="7" name="Group 6">
            <a:extLst>
              <a:ext uri="{FF2B5EF4-FFF2-40B4-BE49-F238E27FC236}">
                <a16:creationId xmlns:a16="http://schemas.microsoft.com/office/drawing/2014/main" id="{FD92CD95-9A51-5240-8016-3A81401FEBF6}"/>
              </a:ext>
            </a:extLst>
          </p:cNvPr>
          <p:cNvGrpSpPr/>
          <p:nvPr userDrawn="1"/>
        </p:nvGrpSpPr>
        <p:grpSpPr>
          <a:xfrm>
            <a:off x="3290774" y="4249288"/>
            <a:ext cx="2616426" cy="765175"/>
            <a:chOff x="3276374" y="4249288"/>
            <a:chExt cx="2616426" cy="765175"/>
          </a:xfrm>
        </p:grpSpPr>
        <p:pic>
          <p:nvPicPr>
            <p:cNvPr id="8" name="Picture 7">
              <a:extLst>
                <a:ext uri="{FF2B5EF4-FFF2-40B4-BE49-F238E27FC236}">
                  <a16:creationId xmlns:a16="http://schemas.microsoft.com/office/drawing/2014/main" id="{5586D0AF-3FD7-9A40-839A-783BBC450E29}"/>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9" name="Picture 8" descr="A close up of a logo&#10;&#10;Description automatically generated">
              <a:extLst>
                <a:ext uri="{FF2B5EF4-FFF2-40B4-BE49-F238E27FC236}">
                  <a16:creationId xmlns:a16="http://schemas.microsoft.com/office/drawing/2014/main" id="{FF10FB45-08BE-1047-B75B-308CDE4087A2}"/>
                </a:ext>
              </a:extLst>
            </p:cNvPr>
            <p:cNvPicPr>
              <a:picLocks noChangeAspect="1"/>
            </p:cNvPicPr>
            <p:nvPr userDrawn="1"/>
          </p:nvPicPr>
          <p:blipFill>
            <a:blip r:embed="rId4"/>
            <a:stretch>
              <a:fillRect/>
            </a:stretch>
          </p:blipFill>
          <p:spPr>
            <a:xfrm>
              <a:off x="4829809" y="4400814"/>
              <a:ext cx="1062991" cy="531496"/>
            </a:xfrm>
            <a:prstGeom prst="rect">
              <a:avLst/>
            </a:prstGeom>
          </p:spPr>
        </p:pic>
        <p:sp>
          <p:nvSpPr>
            <p:cNvPr id="10" name="TextBox 9">
              <a:extLst>
                <a:ext uri="{FF2B5EF4-FFF2-40B4-BE49-F238E27FC236}">
                  <a16:creationId xmlns:a16="http://schemas.microsoft.com/office/drawing/2014/main" id="{BF567EDB-6C42-1748-9B3E-E69608D1DFA5}"/>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2621097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01-1 - Cover - White No Image">
    <p:bg>
      <p:bgPr>
        <a:solidFill>
          <a:schemeClr val="accent1"/>
        </a:solidFill>
        <a:effectLst/>
      </p:bgPr>
    </p:bg>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3124200" y="4938660"/>
            <a:ext cx="2895600" cy="151607"/>
          </a:xfrm>
          <a:prstGeom prst="rect">
            <a:avLst/>
          </a:prstGeom>
        </p:spPr>
        <p:txBody>
          <a:bodyPr vert="horz" lIns="68681" tIns="34340" rIns="68681" bIns="34340" rtlCol="0" anchor="ctr"/>
          <a:lstStyle>
            <a:lvl1pPr algn="ct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7" name="Title 1"/>
          <p:cNvSpPr>
            <a:spLocks noGrp="1"/>
          </p:cNvSpPr>
          <p:nvPr>
            <p:ph type="ctrTitle" hasCustomPrompt="1"/>
          </p:nvPr>
        </p:nvSpPr>
        <p:spPr>
          <a:xfrm>
            <a:off x="1171833" y="1913048"/>
            <a:ext cx="6800333" cy="958339"/>
          </a:xfrm>
          <a:prstGeom prst="rect">
            <a:avLst/>
          </a:prstGeom>
        </p:spPr>
        <p:txBody>
          <a:bodyPr wrap="square">
            <a:normAutofit/>
          </a:bodyPr>
          <a:lstStyle>
            <a:lvl1pPr algn="ctr">
              <a:lnSpc>
                <a:spcPct val="75000"/>
              </a:lnSpc>
              <a:defRPr sz="7200" b="0" i="0">
                <a:solidFill>
                  <a:schemeClr val="bg1"/>
                </a:solidFill>
                <a:latin typeface="+mj-lt"/>
                <a:cs typeface="Tele-GroteskUlt" pitchFamily="2" charset="0"/>
              </a:defRPr>
            </a:lvl1pPr>
          </a:lstStyle>
          <a:p>
            <a:r>
              <a:rPr lang="en-US"/>
              <a:t>Cover slide</a:t>
            </a:r>
          </a:p>
        </p:txBody>
      </p:sp>
      <p:sp>
        <p:nvSpPr>
          <p:cNvPr id="8" name="Subtitle 2"/>
          <p:cNvSpPr>
            <a:spLocks noGrp="1"/>
          </p:cNvSpPr>
          <p:nvPr>
            <p:ph type="subTitle" idx="1" hasCustomPrompt="1"/>
          </p:nvPr>
        </p:nvSpPr>
        <p:spPr>
          <a:xfrm>
            <a:off x="2697258" y="2940674"/>
            <a:ext cx="3749484" cy="548640"/>
          </a:xfrm>
          <a:prstGeom prst="rect">
            <a:avLst/>
          </a:prstGeom>
        </p:spPr>
        <p:txBody>
          <a:bodyPr>
            <a:normAutofit/>
          </a:bodyPr>
          <a:lstStyle>
            <a:lvl1pPr marL="0" indent="0" algn="ctr">
              <a:spcBef>
                <a:spcPts val="0"/>
              </a:spcBef>
              <a:buNone/>
              <a:defRPr sz="2000" b="0" i="0">
                <a:solidFill>
                  <a:schemeClr val="bg1"/>
                </a:solidFill>
                <a:latin typeface="+mj-lt"/>
                <a:cs typeface="Tele-GroteskFe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Speaker Name &amp; date</a:t>
            </a:r>
          </a:p>
        </p:txBody>
      </p:sp>
      <p:grpSp>
        <p:nvGrpSpPr>
          <p:cNvPr id="14" name="Group 13">
            <a:extLst>
              <a:ext uri="{FF2B5EF4-FFF2-40B4-BE49-F238E27FC236}">
                <a16:creationId xmlns:a16="http://schemas.microsoft.com/office/drawing/2014/main" id="{13A59A77-24CC-1742-8CDD-A58DAFE0C59A}"/>
              </a:ext>
            </a:extLst>
          </p:cNvPr>
          <p:cNvGrpSpPr/>
          <p:nvPr userDrawn="1"/>
        </p:nvGrpSpPr>
        <p:grpSpPr>
          <a:xfrm>
            <a:off x="3276374" y="4249288"/>
            <a:ext cx="2616426" cy="765175"/>
            <a:chOff x="3276374" y="4249288"/>
            <a:chExt cx="2616426" cy="765175"/>
          </a:xfrm>
        </p:grpSpPr>
        <p:pic>
          <p:nvPicPr>
            <p:cNvPr id="9" name="Picture 8">
              <a:extLst>
                <a:ext uri="{FF2B5EF4-FFF2-40B4-BE49-F238E27FC236}">
                  <a16:creationId xmlns:a16="http://schemas.microsoft.com/office/drawing/2014/main" id="{56915B29-B676-4723-AD3C-10EF5AD9695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5" name="Picture 4" descr="A close up of a logo&#10;&#10;Description automatically generated">
              <a:extLst>
                <a:ext uri="{FF2B5EF4-FFF2-40B4-BE49-F238E27FC236}">
                  <a16:creationId xmlns:a16="http://schemas.microsoft.com/office/drawing/2014/main" id="{133822B5-B19B-9640-8186-2E2A71E1F669}"/>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1" name="TextBox 10">
              <a:extLst>
                <a:ext uri="{FF2B5EF4-FFF2-40B4-BE49-F238E27FC236}">
                  <a16:creationId xmlns:a16="http://schemas.microsoft.com/office/drawing/2014/main" id="{4280D1D1-9536-E943-AB44-6EBA89FAC8AC}"/>
                </a:ext>
              </a:extLst>
            </p:cNvPr>
            <p:cNvSpPr txBox="1"/>
            <p:nvPr userDrawn="1"/>
          </p:nvSpPr>
          <p:spPr>
            <a:xfrm>
              <a:off x="4505325" y="4249288"/>
              <a:ext cx="431800" cy="765175"/>
            </a:xfrm>
            <a:prstGeom prst="rect">
              <a:avLst/>
            </a:prstGeom>
            <a:noFill/>
            <a:ln>
              <a:noFill/>
            </a:ln>
          </p:spPr>
          <p:txBody>
            <a:bodyPr wrap="none" rtlCol="0">
              <a:noAutofit/>
            </a:bodyPr>
            <a:lstStyle/>
            <a:p>
              <a:pPr algn="l"/>
              <a:r>
                <a:rPr lang="en-US" sz="4000">
                  <a:solidFill>
                    <a:schemeClr val="bg1"/>
                  </a:solidFill>
                  <a:latin typeface="+mn-lt"/>
                  <a:cs typeface="Arial" pitchFamily="34" charset="0"/>
                </a:rPr>
                <a:t>|</a:t>
              </a:r>
            </a:p>
          </p:txBody>
        </p:sp>
      </p:grpSp>
    </p:spTree>
    <p:extLst>
      <p:ext uri="{BB962C8B-B14F-4D97-AF65-F5344CB8AC3E}">
        <p14:creationId xmlns:p14="http://schemas.microsoft.com/office/powerpoint/2010/main" val="33557969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dirty="0"/>
              <a:t>TITLE OF SLIDE</a:t>
            </a:r>
          </a:p>
        </p:txBody>
      </p:sp>
      <p:sp>
        <p:nvSpPr>
          <p:cNvPr id="7" name="Footer Placeholder 4">
            <a:extLst>
              <a:ext uri="{FF2B5EF4-FFF2-40B4-BE49-F238E27FC236}">
                <a16:creationId xmlns:a16="http://schemas.microsoft.com/office/drawing/2014/main" id="{E26FCFD8-FE16-3149-A9AA-9C2713F0F13B}"/>
              </a:ext>
            </a:extLst>
          </p:cNvPr>
          <p:cNvSpPr txBox="1">
            <a:spLocks/>
          </p:cNvSpPr>
          <p:nvPr userDrawn="1"/>
        </p:nvSpPr>
        <p:spPr>
          <a:xfrm>
            <a:off x="5625784" y="4945694"/>
            <a:ext cx="2895600" cy="151607"/>
          </a:xfrm>
          <a:prstGeom prst="rect">
            <a:avLst/>
          </a:prstGeom>
        </p:spPr>
        <p:txBody>
          <a:bodyPr vert="horz" lIns="68681" tIns="34340" rIns="68681" bIns="34340" rtlCol="0" anchor="ctr"/>
          <a:lstStyle>
            <a:defPPr>
              <a:defRPr lang="en-US"/>
            </a:defPPr>
            <a:lvl1pPr marL="0" algn="r" defTabSz="342871" rtl="0" eaLnBrk="1" latinLnBrk="0" hangingPunct="1">
              <a:defRPr sz="900" b="0" i="0" kern="1200">
                <a:solidFill>
                  <a:schemeClr val="accent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r>
              <a:rPr lang="en-US"/>
              <a:t>T-Mobile Confidential</a:t>
            </a:r>
            <a:endParaRPr lang="en-US" dirty="0"/>
          </a:p>
        </p:txBody>
      </p:sp>
    </p:spTree>
    <p:extLst>
      <p:ext uri="{BB962C8B-B14F-4D97-AF65-F5344CB8AC3E}">
        <p14:creationId xmlns:p14="http://schemas.microsoft.com/office/powerpoint/2010/main" val="1281951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04-6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474720" cy="2141265"/>
          </a:xfrm>
        </p:spPr>
        <p:txBody>
          <a:bodyPr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3" name="Footer Placeholder 4">
            <a:extLst>
              <a:ext uri="{FF2B5EF4-FFF2-40B4-BE49-F238E27FC236}">
                <a16:creationId xmlns:a16="http://schemas.microsoft.com/office/drawing/2014/main" id="{BBEC9CF5-9755-4045-812D-1DCACE8563AC}"/>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10" name="Group 9">
            <a:extLst>
              <a:ext uri="{FF2B5EF4-FFF2-40B4-BE49-F238E27FC236}">
                <a16:creationId xmlns:a16="http://schemas.microsoft.com/office/drawing/2014/main" id="{C6673189-31CD-1E43-B4C7-77DA17DA5E8C}"/>
              </a:ext>
            </a:extLst>
          </p:cNvPr>
          <p:cNvGrpSpPr/>
          <p:nvPr userDrawn="1"/>
        </p:nvGrpSpPr>
        <p:grpSpPr>
          <a:xfrm>
            <a:off x="83862" y="4751960"/>
            <a:ext cx="1338826" cy="391540"/>
            <a:chOff x="3276374" y="4231240"/>
            <a:chExt cx="2616426" cy="765175"/>
          </a:xfrm>
        </p:grpSpPr>
        <p:pic>
          <p:nvPicPr>
            <p:cNvPr id="11" name="Picture 10">
              <a:extLst>
                <a:ext uri="{FF2B5EF4-FFF2-40B4-BE49-F238E27FC236}">
                  <a16:creationId xmlns:a16="http://schemas.microsoft.com/office/drawing/2014/main" id="{36B29D09-1809-594D-9D4E-E9F7E25F545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2" name="Picture 11" descr="A close up of a logo&#10;&#10;Description automatically generated">
              <a:extLst>
                <a:ext uri="{FF2B5EF4-FFF2-40B4-BE49-F238E27FC236}">
                  <a16:creationId xmlns:a16="http://schemas.microsoft.com/office/drawing/2014/main" id="{A0F03EFF-F652-E847-824C-177EB730D7AE}"/>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5D76E5BF-9F97-ED48-BC67-262CED58299E}"/>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998674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0" name="Footer Placeholder 4">
            <a:extLst>
              <a:ext uri="{FF2B5EF4-FFF2-40B4-BE49-F238E27FC236}">
                <a16:creationId xmlns:a16="http://schemas.microsoft.com/office/drawing/2014/main" id="{58154249-0223-B542-8D18-B7A264C521C4}"/>
              </a:ext>
            </a:extLst>
          </p:cNvPr>
          <p:cNvSpPr>
            <a:spLocks noGrp="1"/>
          </p:cNvSpPr>
          <p:nvPr>
            <p:ph type="ftr" sz="quarter" idx="3"/>
          </p:nvPr>
        </p:nvSpPr>
        <p:spPr>
          <a:xfrm>
            <a:off x="56257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a:stretch>
            <a:fillRect/>
          </a:stretch>
        </p:blipFill>
        <p:spPr>
          <a:xfrm>
            <a:off x="73800" y="4739101"/>
            <a:ext cx="716400" cy="358200"/>
          </a:xfrm>
          <a:prstGeom prst="rect">
            <a:avLst/>
          </a:prstGeom>
        </p:spPr>
      </p:pic>
    </p:spTree>
    <p:extLst>
      <p:ext uri="{BB962C8B-B14F-4D97-AF65-F5344CB8AC3E}">
        <p14:creationId xmlns:p14="http://schemas.microsoft.com/office/powerpoint/2010/main" val="138603484"/>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03-1 - Section - No Image">
    <p:bg>
      <p:bgPr>
        <a:solidFill>
          <a:schemeClr val="accent1"/>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97995" y="1627682"/>
            <a:ext cx="8229600" cy="1177346"/>
          </a:xfrm>
          <a:prstGeom prst="rect">
            <a:avLst/>
          </a:prstGeom>
        </p:spPr>
        <p:txBody>
          <a:bodyPr vert="horz" lIns="73152" tIns="34340" rIns="68681" bIns="34340" rtlCol="0" anchor="ctr">
            <a:normAutofit/>
          </a:bodyPr>
          <a:lstStyle>
            <a:lvl1pPr algn="ctr">
              <a:defRPr sz="7200">
                <a:solidFill>
                  <a:schemeClr val="bg1"/>
                </a:solidFill>
                <a:latin typeface="+mj-lt"/>
              </a:defRPr>
            </a:lvl1pPr>
          </a:lstStyle>
          <a:p>
            <a:r>
              <a:rPr lang="en-US"/>
              <a:t>Section title</a:t>
            </a:r>
          </a:p>
        </p:txBody>
      </p:sp>
      <p:sp>
        <p:nvSpPr>
          <p:cNvPr id="15" name="Subtitle 2"/>
          <p:cNvSpPr>
            <a:spLocks noGrp="1"/>
          </p:cNvSpPr>
          <p:nvPr>
            <p:ph type="subTitle" idx="1" hasCustomPrompt="1"/>
          </p:nvPr>
        </p:nvSpPr>
        <p:spPr>
          <a:xfrm>
            <a:off x="1221412" y="2805028"/>
            <a:ext cx="6382765" cy="364286"/>
          </a:xfrm>
          <a:prstGeom prst="rect">
            <a:avLst/>
          </a:prstGeom>
        </p:spPr>
        <p:txBody>
          <a:bodyPr anchor="ctr">
            <a:noAutofit/>
          </a:bodyPr>
          <a:lstStyle>
            <a:lvl1pPr marL="0" indent="0" algn="ctr" defTabSz="343403" rtl="0" eaLnBrk="1" latinLnBrk="0" hangingPunct="1">
              <a:spcBef>
                <a:spcPct val="0"/>
              </a:spcBef>
              <a:buNone/>
              <a:defRPr lang="en-US" sz="3200" b="1" i="0" kern="1200" dirty="0">
                <a:solidFill>
                  <a:schemeClr val="tx1"/>
                </a:solidFill>
                <a:latin typeface="+mj-lt"/>
                <a:ea typeface="+mj-ea"/>
                <a:cs typeface="Tele-GroteskUlt" pitchFamily="2" charset="0"/>
              </a:defRPr>
            </a:lvl1pPr>
            <a:lvl2pPr marL="343403" indent="0" algn="ctr">
              <a:buNone/>
              <a:defRPr>
                <a:solidFill>
                  <a:schemeClr val="tx1">
                    <a:tint val="75000"/>
                  </a:schemeClr>
                </a:solidFill>
              </a:defRPr>
            </a:lvl2pPr>
            <a:lvl3pPr marL="686806" indent="0" algn="ctr">
              <a:buNone/>
              <a:defRPr>
                <a:solidFill>
                  <a:schemeClr val="tx1">
                    <a:tint val="75000"/>
                  </a:schemeClr>
                </a:solidFill>
              </a:defRPr>
            </a:lvl3pPr>
            <a:lvl4pPr marL="1030209" indent="0" algn="ctr">
              <a:buNone/>
              <a:defRPr>
                <a:solidFill>
                  <a:schemeClr val="tx1">
                    <a:tint val="75000"/>
                  </a:schemeClr>
                </a:solidFill>
              </a:defRPr>
            </a:lvl4pPr>
            <a:lvl5pPr marL="1373612" indent="0" algn="ctr">
              <a:buNone/>
              <a:defRPr>
                <a:solidFill>
                  <a:schemeClr val="tx1">
                    <a:tint val="75000"/>
                  </a:schemeClr>
                </a:solidFill>
              </a:defRPr>
            </a:lvl5pPr>
            <a:lvl6pPr marL="1717015" indent="0" algn="ctr">
              <a:buNone/>
              <a:defRPr>
                <a:solidFill>
                  <a:schemeClr val="tx1">
                    <a:tint val="75000"/>
                  </a:schemeClr>
                </a:solidFill>
              </a:defRPr>
            </a:lvl6pPr>
            <a:lvl7pPr marL="2060418" indent="0" algn="ctr">
              <a:buNone/>
              <a:defRPr>
                <a:solidFill>
                  <a:schemeClr val="tx1">
                    <a:tint val="75000"/>
                  </a:schemeClr>
                </a:solidFill>
              </a:defRPr>
            </a:lvl7pPr>
            <a:lvl8pPr marL="2403820" indent="0" algn="ctr">
              <a:buNone/>
              <a:defRPr>
                <a:solidFill>
                  <a:schemeClr val="tx1">
                    <a:tint val="75000"/>
                  </a:schemeClr>
                </a:solidFill>
              </a:defRPr>
            </a:lvl8pPr>
            <a:lvl9pPr marL="2747223" indent="0" algn="ctr">
              <a:buNone/>
              <a:defRPr>
                <a:solidFill>
                  <a:schemeClr val="tx1">
                    <a:tint val="75000"/>
                  </a:schemeClr>
                </a:solidFill>
              </a:defRPr>
            </a:lvl9pPr>
          </a:lstStyle>
          <a:p>
            <a:r>
              <a:rPr lang="en-US"/>
              <a:t>Single support line</a:t>
            </a:r>
          </a:p>
        </p:txBody>
      </p:sp>
      <p:sp>
        <p:nvSpPr>
          <p:cNvPr id="9" name="Footer Placeholder 4">
            <a:extLst>
              <a:ext uri="{FF2B5EF4-FFF2-40B4-BE49-F238E27FC236}">
                <a16:creationId xmlns:a16="http://schemas.microsoft.com/office/drawing/2014/main" id="{DF296223-8DFC-8D41-9C1E-B457745869D0}"/>
              </a:ext>
            </a:extLst>
          </p:cNvPr>
          <p:cNvSpPr>
            <a:spLocks noGrp="1"/>
          </p:cNvSpPr>
          <p:nvPr>
            <p:ph type="ftr" sz="quarter" idx="3"/>
          </p:nvPr>
        </p:nvSpPr>
        <p:spPr>
          <a:xfrm>
            <a:off x="5809384" y="4945694"/>
            <a:ext cx="2895600" cy="151607"/>
          </a:xfrm>
          <a:prstGeom prst="rect">
            <a:avLst/>
          </a:prstGeom>
        </p:spPr>
        <p:txBody>
          <a:bodyPr vert="horz" lIns="68681" tIns="34340" rIns="68681" bIns="34340" rtlCol="0" anchor="ctr"/>
          <a:lstStyle>
            <a:lvl1pPr algn="r">
              <a:defRPr sz="900" b="0" i="0">
                <a:solidFill>
                  <a:schemeClr val="bg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0" name="Slide Number Placeholder 5">
            <a:extLst>
              <a:ext uri="{FF2B5EF4-FFF2-40B4-BE49-F238E27FC236}">
                <a16:creationId xmlns:a16="http://schemas.microsoft.com/office/drawing/2014/main" id="{47C6F683-20AD-6742-B04D-8B2D64745CC1}"/>
              </a:ext>
            </a:extLst>
          </p:cNvPr>
          <p:cNvSpPr txBox="1">
            <a:spLocks/>
          </p:cNvSpPr>
          <p:nvPr userDrawn="1"/>
        </p:nvSpPr>
        <p:spPr>
          <a:xfrm>
            <a:off x="88376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A1E362F2-7A83-7C43-91FB-B1F9F05E7B83}"/>
              </a:ext>
            </a:extLst>
          </p:cNvPr>
          <p:cNvGrpSpPr/>
          <p:nvPr userDrawn="1"/>
        </p:nvGrpSpPr>
        <p:grpSpPr>
          <a:xfrm>
            <a:off x="152262" y="4742725"/>
            <a:ext cx="1338826" cy="391540"/>
            <a:chOff x="3276374" y="4231240"/>
            <a:chExt cx="2616426" cy="765175"/>
          </a:xfrm>
        </p:grpSpPr>
        <p:pic>
          <p:nvPicPr>
            <p:cNvPr id="11" name="Picture 10">
              <a:extLst>
                <a:ext uri="{FF2B5EF4-FFF2-40B4-BE49-F238E27FC236}">
                  <a16:creationId xmlns:a16="http://schemas.microsoft.com/office/drawing/2014/main" id="{D8365EC0-C3F1-C042-B85D-D0B875EB1F35}"/>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3" name="Picture 12" descr="A close up of a logo&#10;&#10;Description automatically generated">
              <a:extLst>
                <a:ext uri="{FF2B5EF4-FFF2-40B4-BE49-F238E27FC236}">
                  <a16:creationId xmlns:a16="http://schemas.microsoft.com/office/drawing/2014/main" id="{B04E34AE-2EBD-6241-A294-855DAD67F76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4" name="TextBox 13">
              <a:extLst>
                <a:ext uri="{FF2B5EF4-FFF2-40B4-BE49-F238E27FC236}">
                  <a16:creationId xmlns:a16="http://schemas.microsoft.com/office/drawing/2014/main" id="{9999E715-4413-BB4A-89B7-A8C78C20C05F}"/>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35298643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03-12 - Section - Full Width">
    <p:bg>
      <p:bgPr>
        <a:solidFill>
          <a:schemeClr val="accent1"/>
        </a:solidFill>
        <a:effectLst/>
      </p:bgPr>
    </p:bg>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EA02C7A1-4390-475D-B6ED-B614E875635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90" y="1849740"/>
            <a:ext cx="9145089" cy="3293760"/>
          </a:xfrm>
          <a:prstGeom prst="rect">
            <a:avLst/>
          </a:prstGeom>
        </p:spPr>
      </p:pic>
      <p:sp>
        <p:nvSpPr>
          <p:cNvPr id="12" name="Slide Number Placeholder 5">
            <a:extLst>
              <a:ext uri="{FF2B5EF4-FFF2-40B4-BE49-F238E27FC236}">
                <a16:creationId xmlns:a16="http://schemas.microsoft.com/office/drawing/2014/main" id="{FD75F9AA-9032-384C-9957-9149610313B8}"/>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latin typeface="TeleGrotesk Next Medium" pitchFamily="2" charset="0"/>
                <a:ea typeface="TeleGrotesk Next Medium" pitchFamily="2" charset="0"/>
                <a:cs typeface="TeleGrotesk Next Medium" pitchFamily="2" charset="0"/>
              </a:rPr>
              <a:pPr/>
              <a:t>‹#›</a:t>
            </a:fld>
            <a:endParaRPr lang="en-US">
              <a:solidFill>
                <a:schemeClr val="bg1"/>
              </a:solidFill>
              <a:latin typeface="TeleGrotesk Next Medium" pitchFamily="2" charset="0"/>
              <a:ea typeface="TeleGrotesk Next Medium" pitchFamily="2" charset="0"/>
              <a:cs typeface="TeleGrotesk Next Medium" pitchFamily="2" charset="0"/>
            </a:endParaRPr>
          </a:p>
        </p:txBody>
      </p:sp>
      <p:pic>
        <p:nvPicPr>
          <p:cNvPr id="14" name="Picture 13" descr="A picture containing clipart&#10;&#10;Description automatically generated">
            <a:extLst>
              <a:ext uri="{FF2B5EF4-FFF2-40B4-BE49-F238E27FC236}">
                <a16:creationId xmlns:a16="http://schemas.microsoft.com/office/drawing/2014/main" id="{25404EF1-9F59-5941-A3E4-3572FD147E2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77880" y="1185635"/>
            <a:ext cx="988240" cy="1174306"/>
          </a:xfrm>
          <a:prstGeom prst="rect">
            <a:avLst/>
          </a:prstGeom>
        </p:spPr>
      </p:pic>
      <p:sp>
        <p:nvSpPr>
          <p:cNvPr id="13" name="Title Placeholder 1">
            <a:extLst>
              <a:ext uri="{FF2B5EF4-FFF2-40B4-BE49-F238E27FC236}">
                <a16:creationId xmlns:a16="http://schemas.microsoft.com/office/drawing/2014/main" id="{8D2EA27C-ABD0-41C2-9756-DD3C4E39858A}"/>
              </a:ext>
            </a:extLst>
          </p:cNvPr>
          <p:cNvSpPr>
            <a:spLocks noGrp="1"/>
          </p:cNvSpPr>
          <p:nvPr>
            <p:ph type="title" hasCustomPrompt="1"/>
          </p:nvPr>
        </p:nvSpPr>
        <p:spPr>
          <a:xfrm>
            <a:off x="457200" y="0"/>
            <a:ext cx="8229600" cy="1188720"/>
          </a:xfrm>
          <a:prstGeom prst="rect">
            <a:avLst/>
          </a:prstGeom>
        </p:spPr>
        <p:txBody>
          <a:bodyPr vert="horz" wrap="square" lIns="73152" tIns="34340" rIns="68681" bIns="34340" rtlCol="0" anchor="ctr">
            <a:normAutofit/>
          </a:bodyPr>
          <a:lstStyle>
            <a:lvl1pPr algn="ctr">
              <a:lnSpc>
                <a:spcPct val="100000"/>
              </a:lnSpc>
              <a:defRPr sz="7200">
                <a:solidFill>
                  <a:schemeClr val="bg1"/>
                </a:solidFill>
                <a:latin typeface="+mj-lt"/>
              </a:defRPr>
            </a:lvl1pPr>
          </a:lstStyle>
          <a:p>
            <a:r>
              <a:rPr lang="en-US"/>
              <a:t>Section slide</a:t>
            </a:r>
          </a:p>
        </p:txBody>
      </p:sp>
      <p:pic>
        <p:nvPicPr>
          <p:cNvPr id="6" name="Picture 5" descr="A picture containing drawing, plate&#10;&#10;Description automatically generated">
            <a:extLst>
              <a:ext uri="{FF2B5EF4-FFF2-40B4-BE49-F238E27FC236}">
                <a16:creationId xmlns:a16="http://schemas.microsoft.com/office/drawing/2014/main" id="{040BCD62-B9B6-3B41-8CB9-3E69D0AA4D7E}"/>
              </a:ext>
            </a:extLst>
          </p:cNvPr>
          <p:cNvPicPr>
            <a:picLocks noChangeAspect="1"/>
          </p:cNvPicPr>
          <p:nvPr userDrawn="1"/>
        </p:nvPicPr>
        <p:blipFill>
          <a:blip r:embed="rId4"/>
          <a:stretch>
            <a:fillRect/>
          </a:stretch>
        </p:blipFill>
        <p:spPr>
          <a:xfrm>
            <a:off x="73800" y="4739101"/>
            <a:ext cx="716400" cy="358200"/>
          </a:xfrm>
          <a:prstGeom prst="rect">
            <a:avLst/>
          </a:prstGeom>
        </p:spPr>
      </p:pic>
    </p:spTree>
    <p:extLst>
      <p:ext uri="{BB962C8B-B14F-4D97-AF65-F5344CB8AC3E}">
        <p14:creationId xmlns:p14="http://schemas.microsoft.com/office/powerpoint/2010/main" val="2636243309"/>
      </p:ext>
    </p:extLst>
  </p:cSld>
  <p:clrMapOvr>
    <a:masterClrMapping/>
  </p:clrMapOvr>
  <p:extLst>
    <p:ext uri="{DCECCB84-F9BA-43D5-87BE-67443E8EF086}">
      <p15:sldGuideLst xmlns:p15="http://schemas.microsoft.com/office/powerpoint/2012/main">
        <p15:guide id="1" orient="horz" pos="756">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Tree>
    <p:extLst>
      <p:ext uri="{BB962C8B-B14F-4D97-AF65-F5344CB8AC3E}">
        <p14:creationId xmlns:p14="http://schemas.microsoft.com/office/powerpoint/2010/main" val="2996087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04-1 - Body Slide Text Only">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79" y="146304"/>
            <a:ext cx="8778239" cy="552973"/>
          </a:xfrm>
        </p:spPr>
        <p:txBody>
          <a:bodyPr>
            <a:noAutofit/>
          </a:bodyPr>
          <a:lstStyle>
            <a:lvl1pPr>
              <a:defRPr sz="3200" baseline="0">
                <a:solidFill>
                  <a:schemeClr val="accent1"/>
                </a:solidFill>
                <a:latin typeface="+mj-lt"/>
              </a:defRPr>
            </a:lvl1pPr>
          </a:lstStyle>
          <a:p>
            <a:r>
              <a:rPr lang="en-US"/>
              <a:t>Title of slide</a:t>
            </a:r>
          </a:p>
        </p:txBody>
      </p:sp>
      <p:sp>
        <p:nvSpPr>
          <p:cNvPr id="6" name="Slide Number Placeholder 5"/>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837642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04-3 - Body Slide Text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20EC0D-69D2-8F4B-8843-C2E18150249D}"/>
              </a:ext>
            </a:extLst>
          </p:cNvPr>
          <p:cNvSpPr/>
          <p:nvPr userDrawn="1"/>
        </p:nvSpPr>
        <p:spPr>
          <a:xfrm>
            <a:off x="0" y="0"/>
            <a:ext cx="9144000" cy="8778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9"/>
          <p:cNvSpPr>
            <a:spLocks noGrp="1"/>
          </p:cNvSpPr>
          <p:nvPr>
            <p:ph sz="quarter" idx="12"/>
          </p:nvPr>
        </p:nvSpPr>
        <p:spPr>
          <a:xfrm>
            <a:off x="182878" y="1024128"/>
            <a:ext cx="8778240" cy="37398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96629" y="153179"/>
            <a:ext cx="8778239" cy="552973"/>
          </a:xfrm>
        </p:spPr>
        <p:txBody>
          <a:bodyPr>
            <a:noAutofit/>
          </a:bodyPr>
          <a:lstStyle>
            <a:lvl1pPr>
              <a:defRPr sz="3200" baseline="0">
                <a:solidFill>
                  <a:schemeClr val="bg1"/>
                </a:solidFill>
              </a:defRPr>
            </a:lvl1pPr>
          </a:lstStyle>
          <a:p>
            <a:r>
              <a:rPr lang="en-US"/>
              <a:t>Title of slide</a:t>
            </a:r>
          </a:p>
        </p:txBody>
      </p:sp>
    </p:spTree>
    <p:extLst>
      <p:ext uri="{BB962C8B-B14F-4D97-AF65-F5344CB8AC3E}">
        <p14:creationId xmlns:p14="http://schemas.microsoft.com/office/powerpoint/2010/main" val="19062099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04-5 - Body Slide Text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2" y="0"/>
            <a:ext cx="331590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20811"/>
            <a:ext cx="3315907" cy="2141265"/>
          </a:xfrm>
        </p:spPr>
        <p:txBody>
          <a:bodyPr wrap="square" lIns="73152">
            <a:spAutoFit/>
          </a:bodyPr>
          <a:lstStyle>
            <a:lvl1pPr algn="ctr">
              <a:lnSpc>
                <a:spcPct val="60000"/>
              </a:lnSpc>
              <a:defRPr sz="7200">
                <a:solidFill>
                  <a:schemeClr val="bg1"/>
                </a:solidFill>
                <a:latin typeface="+mj-lt"/>
              </a:defRPr>
            </a:lvl1pPr>
          </a:lstStyle>
          <a:p>
            <a:r>
              <a:rPr lang="en-US"/>
              <a:t>Title</a:t>
            </a:r>
            <a:br>
              <a:rPr lang="en-US"/>
            </a:br>
            <a:r>
              <a:rPr lang="en-US"/>
              <a:t>of</a:t>
            </a:r>
            <a:br>
              <a:rPr lang="en-US"/>
            </a:br>
            <a:r>
              <a:rPr lang="en-US"/>
              <a:t>slide</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grpSp>
        <p:nvGrpSpPr>
          <p:cNvPr id="8" name="Group 7">
            <a:extLst>
              <a:ext uri="{FF2B5EF4-FFF2-40B4-BE49-F238E27FC236}">
                <a16:creationId xmlns:a16="http://schemas.microsoft.com/office/drawing/2014/main" id="{E920981E-5E16-1B4E-A770-7CA29A39A7C6}"/>
              </a:ext>
            </a:extLst>
          </p:cNvPr>
          <p:cNvGrpSpPr/>
          <p:nvPr userDrawn="1"/>
        </p:nvGrpSpPr>
        <p:grpSpPr>
          <a:xfrm>
            <a:off x="83862" y="4751960"/>
            <a:ext cx="1338826" cy="391540"/>
            <a:chOff x="3276374" y="4231240"/>
            <a:chExt cx="2616426" cy="765175"/>
          </a:xfrm>
        </p:grpSpPr>
        <p:pic>
          <p:nvPicPr>
            <p:cNvPr id="10" name="Picture 9">
              <a:extLst>
                <a:ext uri="{FF2B5EF4-FFF2-40B4-BE49-F238E27FC236}">
                  <a16:creationId xmlns:a16="http://schemas.microsoft.com/office/drawing/2014/main" id="{9C72F8EA-C52D-7749-BEBD-02E0A83AAEF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3276374" y="4469615"/>
              <a:ext cx="1366614" cy="334115"/>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A79E7B-1332-E448-BFFD-0BFFA2FF114B}"/>
                </a:ext>
              </a:extLst>
            </p:cNvPr>
            <p:cNvPicPr>
              <a:picLocks noChangeAspect="1"/>
            </p:cNvPicPr>
            <p:nvPr userDrawn="1"/>
          </p:nvPicPr>
          <p:blipFill>
            <a:blip r:embed="rId3"/>
            <a:stretch>
              <a:fillRect/>
            </a:stretch>
          </p:blipFill>
          <p:spPr>
            <a:xfrm>
              <a:off x="4829809" y="4400814"/>
              <a:ext cx="1062991" cy="531496"/>
            </a:xfrm>
            <a:prstGeom prst="rect">
              <a:avLst/>
            </a:prstGeom>
          </p:spPr>
        </p:pic>
        <p:sp>
          <p:nvSpPr>
            <p:cNvPr id="15" name="TextBox 14">
              <a:extLst>
                <a:ext uri="{FF2B5EF4-FFF2-40B4-BE49-F238E27FC236}">
                  <a16:creationId xmlns:a16="http://schemas.microsoft.com/office/drawing/2014/main" id="{82F0B666-0A26-A441-8178-C17034810B23}"/>
                </a:ext>
              </a:extLst>
            </p:cNvPr>
            <p:cNvSpPr txBox="1"/>
            <p:nvPr userDrawn="1"/>
          </p:nvSpPr>
          <p:spPr>
            <a:xfrm>
              <a:off x="4399948" y="4231240"/>
              <a:ext cx="431800" cy="765175"/>
            </a:xfrm>
            <a:prstGeom prst="rect">
              <a:avLst/>
            </a:prstGeom>
            <a:noFill/>
            <a:ln>
              <a:noFill/>
            </a:ln>
          </p:spPr>
          <p:txBody>
            <a:bodyPr wrap="none" rtlCol="0">
              <a:noAutofit/>
            </a:bodyPr>
            <a:lstStyle/>
            <a:p>
              <a:pPr algn="l"/>
              <a:r>
                <a:rPr lang="en-US" sz="2000">
                  <a:solidFill>
                    <a:schemeClr val="bg1"/>
                  </a:solidFill>
                  <a:latin typeface="+mn-lt"/>
                  <a:cs typeface="Arial" pitchFamily="34" charset="0"/>
                </a:rPr>
                <a:t>|</a:t>
              </a:r>
            </a:p>
          </p:txBody>
        </p:sp>
      </p:grpSp>
    </p:spTree>
    <p:extLst>
      <p:ext uri="{BB962C8B-B14F-4D97-AF65-F5344CB8AC3E}">
        <p14:creationId xmlns:p14="http://schemas.microsoft.com/office/powerpoint/2010/main" val="16469452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Body Slide 1">
    <p:spTree>
      <p:nvGrpSpPr>
        <p:cNvPr id="1" name=""/>
        <p:cNvGrpSpPr/>
        <p:nvPr/>
      </p:nvGrpSpPr>
      <p:grpSpPr>
        <a:xfrm>
          <a:off x="0" y="0"/>
          <a:ext cx="0" cy="0"/>
          <a:chOff x="0" y="0"/>
          <a:chExt cx="0" cy="0"/>
        </a:xfrm>
      </p:grpSpPr>
      <p:sp>
        <p:nvSpPr>
          <p:cNvPr id="10" name="Content Placeholder 9"/>
          <p:cNvSpPr>
            <a:spLocks noGrp="1"/>
          </p:cNvSpPr>
          <p:nvPr>
            <p:ph sz="quarter" idx="12"/>
          </p:nvPr>
        </p:nvSpPr>
        <p:spPr>
          <a:xfrm>
            <a:off x="182878" y="877824"/>
            <a:ext cx="877824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182880" y="146304"/>
            <a:ext cx="7168040" cy="552973"/>
          </a:xfr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19531545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Body Slide 2">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rgbClr val="E20074"/>
                </a:solidFill>
              </a:defRPr>
            </a:lvl1pPr>
          </a:lstStyle>
          <a:p>
            <a:r>
              <a:rPr lang="en-US"/>
              <a:t>TITLE OF SLIDE</a:t>
            </a:r>
          </a:p>
        </p:txBody>
      </p:sp>
    </p:spTree>
    <p:extLst>
      <p:ext uri="{BB962C8B-B14F-4D97-AF65-F5344CB8AC3E}">
        <p14:creationId xmlns:p14="http://schemas.microsoft.com/office/powerpoint/2010/main" val="20431650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Body Slide 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C4BEC-36F3-6A45-BDDC-DC86677EA31C}"/>
              </a:ext>
            </a:extLst>
          </p:cNvPr>
          <p:cNvSpPr/>
          <p:nvPr userDrawn="1"/>
        </p:nvSpPr>
        <p:spPr>
          <a:xfrm>
            <a:off x="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4"/>
          <p:cNvSpPr>
            <a:spLocks noGrp="1"/>
          </p:cNvSpPr>
          <p:nvPr>
            <p:ph sz="quarter" idx="12"/>
          </p:nvPr>
        </p:nvSpPr>
        <p:spPr>
          <a:xfrm>
            <a:off x="3664915" y="146304"/>
            <a:ext cx="5314493" cy="4690279"/>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41E045E2-3B07-1643-A7AC-58D4E63A2559}"/>
              </a:ext>
            </a:extLst>
          </p:cNvPr>
          <p:cNvSpPr>
            <a:spLocks noGrp="1"/>
          </p:cNvSpPr>
          <p:nvPr>
            <p:ph type="title" hasCustomPrompt="1"/>
          </p:nvPr>
        </p:nvSpPr>
        <p:spPr>
          <a:xfrm>
            <a:off x="0" y="1440656"/>
            <a:ext cx="3474720" cy="2101574"/>
          </a:xfrm>
        </p:spPr>
        <p:txBody>
          <a:bodyPr lIns="73152">
            <a:spAutoFit/>
          </a:bodyPr>
          <a:lstStyle>
            <a:lvl1pPr algn="ctr">
              <a:lnSpc>
                <a:spcPct val="60000"/>
              </a:lnSpc>
              <a:defRPr sz="7200">
                <a:solidFill>
                  <a:schemeClr val="bg1"/>
                </a:solidFill>
              </a:defRPr>
            </a:lvl1pPr>
          </a:lstStyle>
          <a:p>
            <a:r>
              <a:rPr lang="en-US"/>
              <a:t>TITLE</a:t>
            </a:r>
            <a:br>
              <a:rPr lang="en-US"/>
            </a:br>
            <a:r>
              <a:rPr lang="en-US"/>
              <a:t>OF</a:t>
            </a:r>
            <a:br>
              <a:rPr lang="en-US"/>
            </a:br>
            <a:r>
              <a:rPr lang="en-US"/>
              <a:t>SLIDE</a:t>
            </a:r>
          </a:p>
        </p:txBody>
      </p:sp>
      <p:sp>
        <p:nvSpPr>
          <p:cNvPr id="14" name="Slide Number Placeholder 5">
            <a:extLst>
              <a:ext uri="{FF2B5EF4-FFF2-40B4-BE49-F238E27FC236}">
                <a16:creationId xmlns:a16="http://schemas.microsoft.com/office/drawing/2014/main" id="{6B1F790D-63F8-C04B-B906-A18E76123E94}"/>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rPr>
              <a:pPr/>
              <a:t>‹#›</a:t>
            </a:fld>
            <a:endParaRPr lang="en-US">
              <a:solidFill>
                <a:schemeClr val="accent1"/>
              </a:solidFill>
            </a:endParaRPr>
          </a:p>
        </p:txBody>
      </p:sp>
      <p:sp>
        <p:nvSpPr>
          <p:cNvPr id="15" name="Rectangle 14">
            <a:extLst>
              <a:ext uri="{FF2B5EF4-FFF2-40B4-BE49-F238E27FC236}">
                <a16:creationId xmlns:a16="http://schemas.microsoft.com/office/drawing/2014/main" id="{F4950F4C-C954-AB4A-868D-F5DE3D537B28}"/>
              </a:ext>
            </a:extLst>
          </p:cNvPr>
          <p:cNvSpPr/>
          <p:nvPr userDrawn="1"/>
        </p:nvSpPr>
        <p:spPr>
          <a:xfrm>
            <a:off x="8546704" y="5004057"/>
            <a:ext cx="63896" cy="638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A picture containing drawing&#10;&#10;Description automatically generated">
            <a:extLst>
              <a:ext uri="{FF2B5EF4-FFF2-40B4-BE49-F238E27FC236}">
                <a16:creationId xmlns:a16="http://schemas.microsoft.com/office/drawing/2014/main" id="{6F1E825C-6DE5-4861-83C4-2C1E0BB46ACE}"/>
              </a:ext>
            </a:extLst>
          </p:cNvPr>
          <p:cNvPicPr>
            <a:picLocks noChangeAspect="1"/>
          </p:cNvPicPr>
          <p:nvPr userDrawn="1"/>
        </p:nvPicPr>
        <p:blipFill>
          <a:blip r:embed="rId2"/>
          <a:stretch>
            <a:fillRect/>
          </a:stretch>
        </p:blipFill>
        <p:spPr>
          <a:xfrm>
            <a:off x="297995" y="4885073"/>
            <a:ext cx="748145" cy="182880"/>
          </a:xfrm>
          <a:prstGeom prst="rect">
            <a:avLst/>
          </a:prstGeom>
        </p:spPr>
      </p:pic>
    </p:spTree>
    <p:extLst>
      <p:ext uri="{BB962C8B-B14F-4D97-AF65-F5344CB8AC3E}">
        <p14:creationId xmlns:p14="http://schemas.microsoft.com/office/powerpoint/2010/main" val="156744222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4_Body Slide 9">
    <p:spTree>
      <p:nvGrpSpPr>
        <p:cNvPr id="1" name=""/>
        <p:cNvGrpSpPr/>
        <p:nvPr/>
      </p:nvGrpSpPr>
      <p:grpSpPr>
        <a:xfrm>
          <a:off x="0" y="0"/>
          <a:ext cx="0" cy="0"/>
          <a:chOff x="0" y="0"/>
          <a:chExt cx="0" cy="0"/>
        </a:xfrm>
      </p:grpSpPr>
      <p:sp>
        <p:nvSpPr>
          <p:cNvPr id="11" name="Slide Number Placeholder 5"/>
          <p:cNvSpPr txBox="1">
            <a:spLocks/>
          </p:cNvSpPr>
          <p:nvPr userDrawn="1"/>
        </p:nvSpPr>
        <p:spPr>
          <a:xfrm>
            <a:off x="53340" y="4901210"/>
            <a:ext cx="784860" cy="21311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pPr algn="l"/>
            <a:r>
              <a:rPr lang="en-US" sz="900" b="0" i="0" kern="1200">
                <a:solidFill>
                  <a:schemeClr val="bg1"/>
                </a:solidFill>
                <a:latin typeface="Tele-GroteskHal" pitchFamily="2" charset="0"/>
                <a:ea typeface="+mn-ea"/>
                <a:cs typeface="Tele-GroteskHal" pitchFamily="2" charset="0"/>
              </a:rPr>
              <a:t>Slide / </a:t>
            </a:r>
            <a:fld id="{1AF40C39-5108-E841-85F7-F0B9C0D30E8D}" type="slidenum">
              <a:rPr lang="en-US" sz="900" b="0" i="0" kern="1200" smtClean="0">
                <a:solidFill>
                  <a:schemeClr val="bg1"/>
                </a:solidFill>
                <a:latin typeface="Tele-GroteskHal" pitchFamily="2" charset="0"/>
                <a:ea typeface="+mn-ea"/>
                <a:cs typeface="Tele-GroteskHal" pitchFamily="2" charset="0"/>
              </a:rPr>
              <a:pPr algn="l"/>
              <a:t>‹#›</a:t>
            </a:fld>
            <a:endParaRPr lang="en-US" sz="900" b="0" i="0" kern="1200">
              <a:solidFill>
                <a:schemeClr val="bg1"/>
              </a:solidFill>
              <a:latin typeface="Tele-GroteskHal" pitchFamily="2" charset="0"/>
              <a:ea typeface="+mn-ea"/>
              <a:cs typeface="Tele-GroteskHal" pitchFamily="2" charset="0"/>
            </a:endParaRPr>
          </a:p>
        </p:txBody>
      </p:sp>
      <p:sp>
        <p:nvSpPr>
          <p:cNvPr id="14" name="Content Placeholder 5"/>
          <p:cNvSpPr>
            <a:spLocks noGrp="1"/>
          </p:cNvSpPr>
          <p:nvPr>
            <p:ph sz="quarter" idx="12"/>
          </p:nvPr>
        </p:nvSpPr>
        <p:spPr>
          <a:xfrm>
            <a:off x="182880" y="365760"/>
            <a:ext cx="5691226" cy="4398264"/>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7BC704C-D3E9-A14A-8E88-7E96CD00A0F4}"/>
              </a:ext>
            </a:extLst>
          </p:cNvPr>
          <p:cNvSpPr/>
          <p:nvPr userDrawn="1"/>
        </p:nvSpPr>
        <p:spPr>
          <a:xfrm>
            <a:off x="5669281" y="0"/>
            <a:ext cx="3474719"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
            <a:extLst>
              <a:ext uri="{FF2B5EF4-FFF2-40B4-BE49-F238E27FC236}">
                <a16:creationId xmlns:a16="http://schemas.microsoft.com/office/drawing/2014/main" id="{C6F8205A-046D-A947-BD09-AA34CD3B22DF}"/>
              </a:ext>
            </a:extLst>
          </p:cNvPr>
          <p:cNvSpPr>
            <a:spLocks noGrp="1"/>
          </p:cNvSpPr>
          <p:nvPr>
            <p:ph type="title" hasCustomPrompt="1"/>
          </p:nvPr>
        </p:nvSpPr>
        <p:spPr>
          <a:xfrm>
            <a:off x="5669280" y="1520963"/>
            <a:ext cx="3474720" cy="2101574"/>
          </a:xfrm>
        </p:spPr>
        <p:txBody>
          <a:bodyPr lIns="73152">
            <a:spAutoFit/>
          </a:bodyPr>
          <a:lstStyle>
            <a:lvl1pPr algn="ctr">
              <a:lnSpc>
                <a:spcPct val="60000"/>
              </a:lnSpc>
              <a:defRPr sz="7200">
                <a:solidFill>
                  <a:schemeClr val="bg1"/>
                </a:solidFill>
              </a:defRPr>
            </a:lvl1pPr>
          </a:lstStyle>
          <a:p>
            <a:r>
              <a:rPr lang="en-US"/>
              <a:t>TITLE</a:t>
            </a:r>
            <a:br>
              <a:rPr lang="en-US"/>
            </a:br>
            <a:r>
              <a:rPr lang="en-US"/>
              <a:t>OF</a:t>
            </a:r>
            <a:br>
              <a:rPr lang="en-US"/>
            </a:br>
            <a:r>
              <a:rPr lang="en-US"/>
              <a:t>SLIDE</a:t>
            </a:r>
          </a:p>
        </p:txBody>
      </p:sp>
      <p:sp>
        <p:nvSpPr>
          <p:cNvPr id="16" name="Slide Number Placeholder 5">
            <a:extLst>
              <a:ext uri="{FF2B5EF4-FFF2-40B4-BE49-F238E27FC236}">
                <a16:creationId xmlns:a16="http://schemas.microsoft.com/office/drawing/2014/main" id="{2733290D-ABAA-B644-B8A4-C959C25D6EF5}"/>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18" name="Rectangle 17">
            <a:extLst>
              <a:ext uri="{FF2B5EF4-FFF2-40B4-BE49-F238E27FC236}">
                <a16:creationId xmlns:a16="http://schemas.microsoft.com/office/drawing/2014/main" id="{285C7795-84B9-DF4C-8849-B3C3DEAE4FF5}"/>
              </a:ext>
            </a:extLst>
          </p:cNvPr>
          <p:cNvSpPr/>
          <p:nvPr userDrawn="1"/>
        </p:nvSpPr>
        <p:spPr>
          <a:xfrm>
            <a:off x="8546704" y="5004057"/>
            <a:ext cx="63896" cy="6389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Picture 11" descr="A picture containing object, clock, meter, drawing&#10;&#10;Description automatically generated">
            <a:extLst>
              <a:ext uri="{FF2B5EF4-FFF2-40B4-BE49-F238E27FC236}">
                <a16:creationId xmlns:a16="http://schemas.microsoft.com/office/drawing/2014/main" id="{7C50205B-87A1-48F3-945A-56258572F664}"/>
              </a:ext>
            </a:extLst>
          </p:cNvPr>
          <p:cNvPicPr>
            <a:picLocks noChangeAspect="1"/>
          </p:cNvPicPr>
          <p:nvPr userDrawn="1"/>
        </p:nvPicPr>
        <p:blipFill>
          <a:blip r:embed="rId2"/>
          <a:stretch>
            <a:fillRect/>
          </a:stretch>
        </p:blipFill>
        <p:spPr>
          <a:xfrm>
            <a:off x="257175" y="4854254"/>
            <a:ext cx="748145" cy="182880"/>
          </a:xfrm>
          <a:prstGeom prst="rect">
            <a:avLst/>
          </a:prstGeom>
        </p:spPr>
      </p:pic>
    </p:spTree>
    <p:extLst>
      <p:ext uri="{BB962C8B-B14F-4D97-AF65-F5344CB8AC3E}">
        <p14:creationId xmlns:p14="http://schemas.microsoft.com/office/powerpoint/2010/main" val="763209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04-2- Body Slide Text Only">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182880"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4672584" y="877824"/>
            <a:ext cx="4297680" cy="3886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p:cNvSpPr>
            <a:spLocks noGrp="1"/>
          </p:cNvSpPr>
          <p:nvPr>
            <p:ph type="title" hasCustomPrompt="1"/>
          </p:nvPr>
        </p:nvSpPr>
        <p:spPr>
          <a:xfrm>
            <a:off x="182880" y="146304"/>
            <a:ext cx="8787384" cy="552973"/>
          </a:xfrm>
        </p:spPr>
        <p:txBody>
          <a:bodyPr>
            <a:noAutofit/>
          </a:bodyPr>
          <a:lstStyle>
            <a:lvl1pPr>
              <a:defRPr sz="3200" baseline="0">
                <a:solidFill>
                  <a:schemeClr val="accent1"/>
                </a:solidFill>
              </a:defRPr>
            </a:lvl1pPr>
          </a:lstStyle>
          <a:p>
            <a:r>
              <a:rPr lang="en-US"/>
              <a:t>Title of slide</a:t>
            </a:r>
          </a:p>
        </p:txBody>
      </p:sp>
    </p:spTree>
    <p:extLst>
      <p:ext uri="{BB962C8B-B14F-4D97-AF65-F5344CB8AC3E}">
        <p14:creationId xmlns:p14="http://schemas.microsoft.com/office/powerpoint/2010/main" val="21118536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01B2-3B43-48FA-A1A3-9E5FD9DC38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878E93-97F7-4462-8249-706039C56DB1}"/>
              </a:ext>
            </a:extLst>
          </p:cNvPr>
          <p:cNvSpPr>
            <a:spLocks noGrp="1"/>
          </p:cNvSpPr>
          <p:nvPr>
            <p:ph type="dt" sz="half" idx="10"/>
          </p:nvPr>
        </p:nvSpPr>
        <p:spPr/>
        <p:txBody>
          <a:bodyPr/>
          <a:lstStyle/>
          <a:p>
            <a:fld id="{4DD7D991-6040-43E2-A7C9-20B6659DE1EB}" type="datetimeFigureOut">
              <a:rPr lang="en-US" smtClean="0"/>
              <a:t>9/25/20</a:t>
            </a:fld>
            <a:endParaRPr lang="en-US"/>
          </a:p>
        </p:txBody>
      </p:sp>
      <p:sp>
        <p:nvSpPr>
          <p:cNvPr id="5" name="Slide Number Placeholder 4">
            <a:extLst>
              <a:ext uri="{FF2B5EF4-FFF2-40B4-BE49-F238E27FC236}">
                <a16:creationId xmlns:a16="http://schemas.microsoft.com/office/drawing/2014/main" id="{CF738DA2-9907-4443-BC53-E8F88C96BE4D}"/>
              </a:ext>
            </a:extLst>
          </p:cNvPr>
          <p:cNvSpPr>
            <a:spLocks noGrp="1"/>
          </p:cNvSpPr>
          <p:nvPr>
            <p:ph type="sldNum" sz="quarter" idx="12"/>
          </p:nvPr>
        </p:nvSpPr>
        <p:spPr/>
        <p:txBody>
          <a:bodyPr/>
          <a:lstStyle/>
          <a:p>
            <a:fld id="{18645D34-7B4C-4BAC-97B8-208DD983A513}" type="slidenum">
              <a:rPr lang="en-US" smtClean="0"/>
              <a:t>‹#›</a:t>
            </a:fld>
            <a:endParaRPr lang="en-US"/>
          </a:p>
        </p:txBody>
      </p:sp>
    </p:spTree>
    <p:extLst>
      <p:ext uri="{BB962C8B-B14F-4D97-AF65-F5344CB8AC3E}">
        <p14:creationId xmlns:p14="http://schemas.microsoft.com/office/powerpoint/2010/main" val="14399724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03 - Body - Lef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B8691AD-4982-0247-A9B0-D19BDC3CD9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3318934" cy="5138304"/>
          </a:xfrm>
          <a:prstGeom prst="rect">
            <a:avLst/>
          </a:prstGeom>
        </p:spPr>
      </p:pic>
      <p:sp>
        <p:nvSpPr>
          <p:cNvPr id="9" name="Content Placeholder 4"/>
          <p:cNvSpPr>
            <a:spLocks noGrp="1"/>
          </p:cNvSpPr>
          <p:nvPr>
            <p:ph sz="quarter" idx="12"/>
          </p:nvPr>
        </p:nvSpPr>
        <p:spPr>
          <a:xfrm>
            <a:off x="3664915" y="825500"/>
            <a:ext cx="5314493" cy="40110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2B4FC76-E995-415D-BAD3-A36618C14E33}"/>
              </a:ext>
            </a:extLst>
          </p:cNvPr>
          <p:cNvSpPr>
            <a:spLocks noGrp="1"/>
          </p:cNvSpPr>
          <p:nvPr>
            <p:ph type="title" hasCustomPrompt="1"/>
          </p:nvPr>
        </p:nvSpPr>
        <p:spPr>
          <a:xfrm>
            <a:off x="3664914" y="146304"/>
            <a:ext cx="5314494" cy="552973"/>
          </a:xfrm>
        </p:spPr>
        <p:txBody>
          <a:bodyPr>
            <a:noAutofit/>
          </a:bodyPr>
          <a:lstStyle>
            <a:lvl1pPr>
              <a:defRPr sz="3200" baseline="0">
                <a:solidFill>
                  <a:srgbClr val="E20074"/>
                </a:solidFill>
              </a:defRPr>
            </a:lvl1pPr>
          </a:lstStyle>
          <a:p>
            <a:r>
              <a:rPr lang="en-US"/>
              <a:t>TITLE OF SLIDE</a:t>
            </a:r>
          </a:p>
        </p:txBody>
      </p:sp>
      <p:sp>
        <p:nvSpPr>
          <p:cNvPr id="17" name="Slide Number Placeholder 5">
            <a:extLst>
              <a:ext uri="{FF2B5EF4-FFF2-40B4-BE49-F238E27FC236}">
                <a16:creationId xmlns:a16="http://schemas.microsoft.com/office/drawing/2014/main" id="{81AB4AED-BAFC-AA4A-A8BC-CB03B5CEE93F}"/>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rPr>
              <a:pPr/>
              <a:t>‹#›</a:t>
            </a:fld>
            <a:endParaRPr lang="en-US">
              <a:solidFill>
                <a:schemeClr val="accent1"/>
              </a:solidFill>
            </a:endParaRPr>
          </a:p>
        </p:txBody>
      </p:sp>
      <p:sp>
        <p:nvSpPr>
          <p:cNvPr id="18" name="Rectangle 17">
            <a:extLst>
              <a:ext uri="{FF2B5EF4-FFF2-40B4-BE49-F238E27FC236}">
                <a16:creationId xmlns:a16="http://schemas.microsoft.com/office/drawing/2014/main" id="{49B7E5E2-9C4C-E948-8CFF-00130EC0C889}"/>
              </a:ext>
            </a:extLst>
          </p:cNvPr>
          <p:cNvSpPr/>
          <p:nvPr userDrawn="1"/>
        </p:nvSpPr>
        <p:spPr>
          <a:xfrm>
            <a:off x="8546704" y="5004057"/>
            <a:ext cx="63896" cy="638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8EE5BFC3-B23D-4F3E-AE8D-B6DEA7612D50}"/>
              </a:ext>
            </a:extLst>
          </p:cNvPr>
          <p:cNvPicPr>
            <a:picLocks noChangeAspect="1"/>
          </p:cNvPicPr>
          <p:nvPr userDrawn="1"/>
        </p:nvPicPr>
        <p:blipFill>
          <a:blip r:embed="rId3"/>
          <a:stretch>
            <a:fillRect/>
          </a:stretch>
        </p:blipFill>
        <p:spPr>
          <a:xfrm>
            <a:off x="248543" y="4854254"/>
            <a:ext cx="748145" cy="182880"/>
          </a:xfrm>
          <a:prstGeom prst="rect">
            <a:avLst/>
          </a:prstGeom>
        </p:spPr>
      </p:pic>
    </p:spTree>
    <p:extLst>
      <p:ext uri="{BB962C8B-B14F-4D97-AF65-F5344CB8AC3E}">
        <p14:creationId xmlns:p14="http://schemas.microsoft.com/office/powerpoint/2010/main" val="6423125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black_title slide">
    <p:bg>
      <p:bgPr>
        <a:solidFill>
          <a:srgbClr val="28282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6C6C-D24A-9940-9302-88647B975E3B}"/>
              </a:ext>
            </a:extLst>
          </p:cNvPr>
          <p:cNvSpPr>
            <a:spLocks noGrp="1"/>
          </p:cNvSpPr>
          <p:nvPr>
            <p:ph type="ctrTitle" hasCustomPrompt="1"/>
          </p:nvPr>
        </p:nvSpPr>
        <p:spPr>
          <a:xfrm>
            <a:off x="457200" y="2279651"/>
            <a:ext cx="6858000" cy="1790700"/>
          </a:xfrm>
        </p:spPr>
        <p:txBody>
          <a:bodyPr lIns="0" anchor="ctr">
            <a:noAutofit/>
          </a:bodyPr>
          <a:lstStyle>
            <a:lvl1pPr algn="l">
              <a:lnSpc>
                <a:spcPct val="80000"/>
              </a:lnSpc>
              <a:defRPr sz="6600" b="1" i="0" spc="-150">
                <a:solidFill>
                  <a:schemeClr val="bg1"/>
                </a:solidFill>
                <a:latin typeface="Arial" panose="020B0604020202020204" pitchFamily="34" charset="0"/>
                <a:cs typeface="Arial" panose="020B0604020202020204" pitchFamily="34" charset="0"/>
              </a:defRPr>
            </a:lvl1pPr>
          </a:lstStyle>
          <a:p>
            <a:r>
              <a:rPr lang="en-US"/>
              <a:t>enter your title here</a:t>
            </a:r>
          </a:p>
        </p:txBody>
      </p:sp>
      <p:sp>
        <p:nvSpPr>
          <p:cNvPr id="3" name="Subtitle 2">
            <a:extLst>
              <a:ext uri="{FF2B5EF4-FFF2-40B4-BE49-F238E27FC236}">
                <a16:creationId xmlns:a16="http://schemas.microsoft.com/office/drawing/2014/main" id="{7CC594C2-5DBB-0245-88D6-F11AEEFD2C3F}"/>
              </a:ext>
            </a:extLst>
          </p:cNvPr>
          <p:cNvSpPr>
            <a:spLocks noGrp="1"/>
          </p:cNvSpPr>
          <p:nvPr>
            <p:ph type="subTitle" idx="1" hasCustomPrompt="1"/>
          </p:nvPr>
        </p:nvSpPr>
        <p:spPr>
          <a:xfrm>
            <a:off x="457200" y="2048806"/>
            <a:ext cx="6858000" cy="215327"/>
          </a:xfrm>
        </p:spPr>
        <p:txBody>
          <a:bodyPr lIns="0" anchor="ctr">
            <a:noAutofit/>
          </a:bodyPr>
          <a:lstStyle>
            <a:lvl1pPr marL="0" indent="0" algn="l">
              <a:buNone/>
              <a:defRPr sz="1400" b="0" i="0">
                <a:solidFill>
                  <a:schemeClr val="bg1"/>
                </a:solidFill>
                <a:latin typeface="Arial" panose="020B0604020202020204" pitchFamily="34" charset="0"/>
                <a:cs typeface="Arial" panose="020B0604020202020204"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enter subtitle here</a:t>
            </a:r>
          </a:p>
        </p:txBody>
      </p:sp>
    </p:spTree>
    <p:extLst>
      <p:ext uri="{BB962C8B-B14F-4D97-AF65-F5344CB8AC3E}">
        <p14:creationId xmlns:p14="http://schemas.microsoft.com/office/powerpoint/2010/main" val="32467835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92255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theme" Target="../theme/theme2.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2.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9.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image" Target="../media/image2.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image" Target="../media/image19.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heme" Target="../theme/theme5.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image" Target="../media/image2.png"/><Relationship Id="rId5" Type="http://schemas.openxmlformats.org/officeDocument/2006/relationships/slideLayout" Target="../slideLayouts/slideLayout90.xml"/><Relationship Id="rId10" Type="http://schemas.openxmlformats.org/officeDocument/2006/relationships/image" Target="../media/image49.png"/><Relationship Id="rId4" Type="http://schemas.openxmlformats.org/officeDocument/2006/relationships/slideLayout" Target="../slideLayouts/slideLayout89.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object, clock, meter&#10;&#10;Description automatically generated">
            <a:extLst>
              <a:ext uri="{FF2B5EF4-FFF2-40B4-BE49-F238E27FC236}">
                <a16:creationId xmlns:a16="http://schemas.microsoft.com/office/drawing/2014/main" id="{868ECDBA-245B-4E0E-9A16-23E532C4C7F3}"/>
              </a:ext>
            </a:extLst>
          </p:cNvPr>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a:off x="8235315" y="120902"/>
            <a:ext cx="737236" cy="180243"/>
          </a:xfrm>
          <a:prstGeom prst="rect">
            <a:avLst/>
          </a:prstGeom>
        </p:spPr>
      </p:pic>
      <p:pic>
        <p:nvPicPr>
          <p:cNvPr id="4" name="Picture 3" descr="A picture containing object, clock&#10;&#10;Description automatically generated">
            <a:extLst>
              <a:ext uri="{FF2B5EF4-FFF2-40B4-BE49-F238E27FC236}">
                <a16:creationId xmlns:a16="http://schemas.microsoft.com/office/drawing/2014/main" id="{23365265-4B24-6B4D-A2FC-F3EBA17219AC}"/>
              </a:ext>
            </a:extLst>
          </p:cNvPr>
          <p:cNvPicPr>
            <a:picLocks noChangeAspect="1"/>
          </p:cNvPicPr>
          <p:nvPr userDrawn="1"/>
        </p:nvPicPr>
        <p:blipFill>
          <a:blip r:embed="rId21"/>
          <a:stretch>
            <a:fillRect/>
          </a:stretch>
        </p:blipFill>
        <p:spPr>
          <a:xfrm>
            <a:off x="39600" y="4803750"/>
            <a:ext cx="619200" cy="309600"/>
          </a:xfrm>
          <a:prstGeom prst="rect">
            <a:avLst/>
          </a:prstGeom>
        </p:spPr>
      </p:pic>
    </p:spTree>
    <p:extLst>
      <p:ext uri="{BB962C8B-B14F-4D97-AF65-F5344CB8AC3E}">
        <p14:creationId xmlns:p14="http://schemas.microsoft.com/office/powerpoint/2010/main" val="1944603244"/>
      </p:ext>
    </p:extLst>
  </p:cSld>
  <p:clrMap bg1="lt1" tx1="dk1" bg2="lt2" tx2="dk2" accent1="accent1" accent2="accent2" accent3="accent3" accent4="accent4" accent5="accent5" accent6="accent6" hlink="hlink" folHlink="folHlink"/>
  <p:sldLayoutIdLst>
    <p:sldLayoutId id="2147483932" r:id="rId1"/>
    <p:sldLayoutId id="2147483878" r:id="rId2"/>
    <p:sldLayoutId id="2147483880" r:id="rId3"/>
    <p:sldLayoutId id="2147483924" r:id="rId4"/>
    <p:sldLayoutId id="2147483925" r:id="rId5"/>
    <p:sldLayoutId id="2147483933" r:id="rId6"/>
    <p:sldLayoutId id="2147484010" r:id="rId7"/>
    <p:sldLayoutId id="2147484012" r:id="rId8"/>
    <p:sldLayoutId id="2147484013" r:id="rId9"/>
    <p:sldLayoutId id="2147484014" r:id="rId10"/>
    <p:sldLayoutId id="2147484015" r:id="rId11"/>
    <p:sldLayoutId id="2147484016" r:id="rId12"/>
    <p:sldLayoutId id="2147484017" r:id="rId13"/>
    <p:sldLayoutId id="2147484000" r:id="rId14"/>
    <p:sldLayoutId id="2147484001" r:id="rId15"/>
    <p:sldLayoutId id="2147484018" r:id="rId16"/>
    <p:sldLayoutId id="2147484019" r:id="rId17"/>
    <p:sldLayoutId id="2147484020" r:id="rId18"/>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Fet" pitchFamily="2" charset="0"/>
          <a:ea typeface="+mj-ea"/>
          <a:cs typeface="Tele-GroteskFet" pitchFamily="2" charset="0"/>
        </a:defRPr>
      </a:lvl1pPr>
    </p:titleStyle>
    <p:bodyStyle>
      <a:lvl1pPr marL="257552" indent="-257552" algn="l" defTabSz="343403" rtl="0" eaLnBrk="1" latinLnBrk="0" hangingPunct="1">
        <a:spcBef>
          <a:spcPct val="20000"/>
        </a:spcBef>
        <a:buFont typeface="Wingdings" panose="05000000000000000000" pitchFamily="2" charset="2"/>
        <a:buChar char="§"/>
        <a:defRPr sz="2400" b="0" i="0" kern="1200">
          <a:solidFill>
            <a:schemeClr val="tx1">
              <a:lumMod val="75000"/>
              <a:lumOff val="25000"/>
            </a:schemeClr>
          </a:solidFill>
          <a:latin typeface="Arial" pitchFamily="34" charset="0"/>
          <a:ea typeface="+mn-ea"/>
          <a:cs typeface="Arial" pitchFamily="34" charset="0"/>
        </a:defRPr>
      </a:lvl1pPr>
      <a:lvl2pPr marL="558030" indent="-214627" algn="l" defTabSz="343403" rtl="0" eaLnBrk="1" latinLnBrk="0" hangingPunct="1">
        <a:spcBef>
          <a:spcPct val="20000"/>
        </a:spcBef>
        <a:buFont typeface="Wingdings" panose="05000000000000000000" pitchFamily="2" charset="2"/>
        <a:buChar char="§"/>
        <a:defRPr sz="1800" b="0" i="0" kern="1200">
          <a:solidFill>
            <a:schemeClr val="tx1">
              <a:lumMod val="75000"/>
              <a:lumOff val="25000"/>
            </a:schemeClr>
          </a:solidFill>
          <a:latin typeface="Arial" pitchFamily="34" charset="0"/>
          <a:ea typeface="+mn-ea"/>
          <a:cs typeface="Arial" pitchFamily="34" charset="0"/>
        </a:defRPr>
      </a:lvl2pPr>
      <a:lvl3pPr marL="858507" indent="-171701" algn="l" defTabSz="343403" rtl="0" eaLnBrk="1" latinLnBrk="0" hangingPunct="1">
        <a:spcBef>
          <a:spcPct val="20000"/>
        </a:spcBef>
        <a:buFont typeface="Wingdings" panose="05000000000000000000" pitchFamily="2" charset="2"/>
        <a:buChar char="§"/>
        <a:defRPr sz="1500" b="0" i="0" kern="1200">
          <a:solidFill>
            <a:schemeClr val="tx1">
              <a:lumMod val="75000"/>
              <a:lumOff val="25000"/>
            </a:schemeClr>
          </a:solidFill>
          <a:latin typeface="Arial" pitchFamily="34" charset="0"/>
          <a:ea typeface="+mn-ea"/>
          <a:cs typeface="Arial" pitchFamily="34" charset="0"/>
        </a:defRPr>
      </a:lvl3pPr>
      <a:lvl4pPr marL="1201910" indent="-171701" algn="l" defTabSz="343403" rtl="0" eaLnBrk="1" latinLnBrk="0" hangingPunct="1">
        <a:spcBef>
          <a:spcPct val="20000"/>
        </a:spcBef>
        <a:buFont typeface="Wingdings" panose="05000000000000000000" pitchFamily="2" charset="2"/>
        <a:buChar char="§"/>
        <a:defRPr sz="1200" b="0" i="0" kern="1200">
          <a:solidFill>
            <a:schemeClr val="tx1">
              <a:lumMod val="75000"/>
              <a:lumOff val="25000"/>
            </a:schemeClr>
          </a:solidFill>
          <a:latin typeface="Arial" pitchFamily="34" charset="0"/>
          <a:ea typeface="+mn-ea"/>
          <a:cs typeface="Arial" pitchFamily="34" charset="0"/>
        </a:defRPr>
      </a:lvl4pPr>
      <a:lvl5pPr marL="1545313" indent="-171701" algn="l" defTabSz="343403" rtl="0" eaLnBrk="1" latinLnBrk="0" hangingPunct="1">
        <a:spcBef>
          <a:spcPct val="20000"/>
        </a:spcBef>
        <a:buFont typeface="Wingdings" panose="05000000000000000000" pitchFamily="2" charset="2"/>
        <a:buChar char="§"/>
        <a:defRPr sz="1200" b="0" i="0" kern="1200">
          <a:solidFill>
            <a:schemeClr val="tx1">
              <a:lumMod val="75000"/>
              <a:lumOff val="25000"/>
            </a:schemeClr>
          </a:solidFill>
          <a:latin typeface="Arial" pitchFamily="34" charset="0"/>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itle 1"/>
          <p:cNvSpPr txBox="1">
            <a:spLocks/>
          </p:cNvSpPr>
          <p:nvPr userDrawn="1"/>
        </p:nvSpPr>
        <p:spPr>
          <a:xfrm>
            <a:off x="257175" y="14933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b="0">
                <a:solidFill>
                  <a:srgbClr val="E20074"/>
                </a:solidFill>
                <a:latin typeface="+mj-lt"/>
              </a:rPr>
              <a:t>Confidential statements</a:t>
            </a:r>
          </a:p>
        </p:txBody>
      </p:sp>
      <p:sp>
        <p:nvSpPr>
          <p:cNvPr id="10" name="Slide Number Placeholder 5">
            <a:extLst>
              <a:ext uri="{FF2B5EF4-FFF2-40B4-BE49-F238E27FC236}">
                <a16:creationId xmlns:a16="http://schemas.microsoft.com/office/drawing/2014/main" id="{0C229D9D-7059-F94E-9D10-5EA88E49696D}"/>
              </a:ext>
            </a:extLst>
          </p:cNvPr>
          <p:cNvSpPr txBox="1">
            <a:spLocks/>
          </p:cNvSpPr>
          <p:nvPr userDrawn="1"/>
        </p:nvSpPr>
        <p:spPr>
          <a:xfrm>
            <a:off x="48684" y="4938660"/>
            <a:ext cx="778933"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bg1"/>
                </a:solidFill>
              </a:rPr>
              <a:pPr/>
              <a:t>‹#›</a:t>
            </a:fld>
            <a:endParaRPr lang="en-US">
              <a:solidFill>
                <a:schemeClr val="bg1"/>
              </a:solidFill>
            </a:endParaRPr>
          </a:p>
        </p:txBody>
      </p:sp>
      <p:sp>
        <p:nvSpPr>
          <p:cNvPr id="12" name="Slide Number Placeholder 5">
            <a:extLst>
              <a:ext uri="{FF2B5EF4-FFF2-40B4-BE49-F238E27FC236}">
                <a16:creationId xmlns:a16="http://schemas.microsoft.com/office/drawing/2014/main" id="{2CC35E22-B7BA-F148-9808-D0A3E9063014}"/>
              </a:ext>
            </a:extLst>
          </p:cNvPr>
          <p:cNvSpPr txBox="1">
            <a:spLocks/>
          </p:cNvSpPr>
          <p:nvPr userDrawn="1"/>
        </p:nvSpPr>
        <p:spPr>
          <a:xfrm>
            <a:off x="55552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B6C0F0FF-5A76-994B-B815-4EEBB7A3AB37}"/>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3" name="Picture 2" descr="A picture containing object, clock&#10;&#10;Description automatically generated">
            <a:extLst>
              <a:ext uri="{FF2B5EF4-FFF2-40B4-BE49-F238E27FC236}">
                <a16:creationId xmlns:a16="http://schemas.microsoft.com/office/drawing/2014/main" id="{D4ABA7B7-08E4-DB41-B914-ADDF470FFB4E}"/>
              </a:ext>
            </a:extLst>
          </p:cNvPr>
          <p:cNvPicPr>
            <a:picLocks noChangeAspect="1"/>
          </p:cNvPicPr>
          <p:nvPr userDrawn="1"/>
        </p:nvPicPr>
        <p:blipFill>
          <a:blip r:embed="rId7"/>
          <a:stretch>
            <a:fillRect/>
          </a:stretch>
        </p:blipFill>
        <p:spPr>
          <a:xfrm>
            <a:off x="8182514" y="4702916"/>
            <a:ext cx="942975" cy="471488"/>
          </a:xfrm>
          <a:prstGeom prst="rect">
            <a:avLst/>
          </a:prstGeom>
        </p:spPr>
      </p:pic>
    </p:spTree>
    <p:extLst>
      <p:ext uri="{BB962C8B-B14F-4D97-AF65-F5344CB8AC3E}">
        <p14:creationId xmlns:p14="http://schemas.microsoft.com/office/powerpoint/2010/main" val="35975350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934" r:id="rId3"/>
    <p:sldLayoutId id="2147483935" r:id="rId4"/>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Ult" pitchFamily="2" charset="0"/>
          <a:ea typeface="+mj-ea"/>
          <a:cs typeface="Tele-GroteskUlt" pitchFamily="2" charset="0"/>
        </a:defRPr>
      </a:lvl1pPr>
    </p:titleStyle>
    <p:bodyStyle>
      <a:lvl1pPr marL="0" indent="0" algn="l" defTabSz="343403" rtl="0" eaLnBrk="1" latinLnBrk="0" hangingPunct="1">
        <a:spcBef>
          <a:spcPct val="20000"/>
        </a:spcBef>
        <a:buFont typeface="Arial"/>
        <a:buNone/>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Font typeface="Arial"/>
        <a:buChar char="–"/>
        <a:defRPr sz="1800" b="0" i="0" kern="1200">
          <a:solidFill>
            <a:schemeClr val="tx1">
              <a:lumMod val="75000"/>
              <a:lumOff val="25000"/>
            </a:schemeClr>
          </a:solidFill>
          <a:latin typeface="+mj-lt"/>
          <a:ea typeface="+mn-ea"/>
          <a:cs typeface="Arial" pitchFamily="34" charset="0"/>
        </a:defRPr>
      </a:lvl2pPr>
      <a:lvl3pPr marL="858507" indent="-171701" algn="l" defTabSz="343403" rtl="0" eaLnBrk="1" latinLnBrk="0" hangingPunct="1">
        <a:spcBef>
          <a:spcPct val="20000"/>
        </a:spcBef>
        <a:buFont typeface="Arial"/>
        <a:buChar char="•"/>
        <a:defRPr sz="1500" b="0" i="0" kern="1200">
          <a:solidFill>
            <a:schemeClr val="tx1">
              <a:lumMod val="75000"/>
              <a:lumOff val="25000"/>
            </a:schemeClr>
          </a:solidFill>
          <a:latin typeface="+mj-lt"/>
          <a:ea typeface="+mn-ea"/>
          <a:cs typeface="Arial" pitchFamily="34" charset="0"/>
        </a:defRPr>
      </a:lvl3pPr>
      <a:lvl4pPr marL="1201910"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4pPr>
      <a:lvl5pPr marL="1545313"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361950" y="13536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a:solidFill>
                  <a:schemeClr val="accent1"/>
                </a:solidFill>
                <a:latin typeface="+mj-lt"/>
              </a:rPr>
              <a:t>Section title slides  </a:t>
            </a:r>
          </a:p>
        </p:txBody>
      </p:sp>
      <p:sp>
        <p:nvSpPr>
          <p:cNvPr id="6" name="Subtitle 2"/>
          <p:cNvSpPr txBox="1">
            <a:spLocks/>
          </p:cNvSpPr>
          <p:nvPr userDrawn="1"/>
        </p:nvSpPr>
        <p:spPr>
          <a:xfrm>
            <a:off x="361950" y="1985460"/>
            <a:ext cx="6908800" cy="1513390"/>
          </a:xfrm>
          <a:prstGeom prst="rect">
            <a:avLst/>
          </a:prstGeom>
        </p:spPr>
        <p:txBody>
          <a:bodyPr>
            <a:normAutofit/>
          </a:bodyPr>
          <a:lstStyle>
            <a:lvl1pPr marL="0" indent="0" algn="l" defTabSz="343403" rtl="0" eaLnBrk="1" latinLnBrk="0" hangingPunct="1">
              <a:spcBef>
                <a:spcPct val="20000"/>
              </a:spcBef>
              <a:buFont typeface="Arial"/>
              <a:buNone/>
              <a:defRPr sz="1800" b="0" i="0" kern="1200">
                <a:solidFill>
                  <a:schemeClr val="tx1"/>
                </a:solidFill>
                <a:latin typeface="Tele-GroteskFet" pitchFamily="2" charset="0"/>
                <a:ea typeface="+mn-ea"/>
                <a:cs typeface="Tele-GroteskFet" pitchFamily="2" charset="0"/>
              </a:defRPr>
            </a:lvl1pPr>
            <a:lvl2pPr marL="343403" indent="0" algn="ctr" defTabSz="343403" rtl="0" eaLnBrk="1" latinLnBrk="0" hangingPunct="1">
              <a:spcBef>
                <a:spcPct val="20000"/>
              </a:spcBef>
              <a:buFont typeface="Arial"/>
              <a:buNone/>
              <a:defRPr sz="1800" b="0" i="0" kern="1200">
                <a:solidFill>
                  <a:schemeClr val="tx1">
                    <a:tint val="75000"/>
                  </a:schemeClr>
                </a:solidFill>
                <a:latin typeface="+mj-lt"/>
                <a:ea typeface="+mn-ea"/>
                <a:cs typeface="Arial" pitchFamily="34" charset="0"/>
              </a:defRPr>
            </a:lvl2pPr>
            <a:lvl3pPr marL="686806" indent="0" algn="ctr" defTabSz="343403" rtl="0" eaLnBrk="1" latinLnBrk="0" hangingPunct="1">
              <a:spcBef>
                <a:spcPct val="20000"/>
              </a:spcBef>
              <a:buFont typeface="Arial"/>
              <a:buNone/>
              <a:defRPr sz="1500" b="0" i="0" kern="1200">
                <a:solidFill>
                  <a:schemeClr val="tx1">
                    <a:tint val="75000"/>
                  </a:schemeClr>
                </a:solidFill>
                <a:latin typeface="+mj-lt"/>
                <a:ea typeface="+mn-ea"/>
                <a:cs typeface="Arial" pitchFamily="34" charset="0"/>
              </a:defRPr>
            </a:lvl3pPr>
            <a:lvl4pPr marL="1030209" indent="0" algn="ctr" defTabSz="343403" rtl="0" eaLnBrk="1" latinLnBrk="0" hangingPunct="1">
              <a:spcBef>
                <a:spcPct val="20000"/>
              </a:spcBef>
              <a:buFont typeface="Arial"/>
              <a:buNone/>
              <a:defRPr sz="1200" b="0" i="0" kern="1200">
                <a:solidFill>
                  <a:schemeClr val="tx1">
                    <a:tint val="75000"/>
                  </a:schemeClr>
                </a:solidFill>
                <a:latin typeface="+mj-lt"/>
                <a:ea typeface="+mn-ea"/>
                <a:cs typeface="Arial" pitchFamily="34" charset="0"/>
              </a:defRPr>
            </a:lvl4pPr>
            <a:lvl5pPr marL="1373612" indent="0" algn="ctr" defTabSz="343403" rtl="0" eaLnBrk="1" latinLnBrk="0" hangingPunct="1">
              <a:spcBef>
                <a:spcPct val="20000"/>
              </a:spcBef>
              <a:buFont typeface="Arial"/>
              <a:buNone/>
              <a:defRPr sz="1200" b="0" i="0" kern="1200">
                <a:solidFill>
                  <a:schemeClr val="tx1">
                    <a:tint val="75000"/>
                  </a:schemeClr>
                </a:solidFill>
                <a:latin typeface="+mj-lt"/>
                <a:ea typeface="+mn-ea"/>
                <a:cs typeface="Arial" pitchFamily="34" charset="0"/>
              </a:defRPr>
            </a:lvl5pPr>
            <a:lvl6pPr marL="1717015"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60418"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3820"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7223" indent="0" algn="ctr" defTabSz="343403"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a:latin typeface="+mn-lt"/>
              </a:rPr>
              <a:t>The</a:t>
            </a:r>
            <a:r>
              <a:rPr lang="en-US" baseline="0">
                <a:latin typeface="+mn-lt"/>
              </a:rPr>
              <a:t> provided layouts should be used for sub-sections or individual chapters within a presentation. </a:t>
            </a:r>
            <a:endParaRPr lang="en-US">
              <a:latin typeface="+mn-lt"/>
            </a:endParaRPr>
          </a:p>
        </p:txBody>
      </p:sp>
    </p:spTree>
    <p:extLst>
      <p:ext uri="{BB962C8B-B14F-4D97-AF65-F5344CB8AC3E}">
        <p14:creationId xmlns:p14="http://schemas.microsoft.com/office/powerpoint/2010/main" val="2909464674"/>
      </p:ext>
    </p:extLst>
  </p:cSld>
  <p:clrMap bg1="lt1" tx1="dk1" bg2="lt2" tx2="dk2" accent1="accent1" accent2="accent2" accent3="accent3" accent4="accent4" accent5="accent5" accent6="accent6" hlink="hlink" folHlink="folHlink"/>
  <p:sldLayoutIdLst>
    <p:sldLayoutId id="2147483742" r:id="rId1"/>
    <p:sldLayoutId id="2147483850" r:id="rId2"/>
    <p:sldLayoutId id="2147483851" r:id="rId3"/>
    <p:sldLayoutId id="2147483753" r:id="rId4"/>
    <p:sldLayoutId id="2147483884" r:id="rId5"/>
    <p:sldLayoutId id="2147483890" r:id="rId6"/>
    <p:sldLayoutId id="2147483892" r:id="rId7"/>
    <p:sldLayoutId id="2147483896" r:id="rId8"/>
    <p:sldLayoutId id="2147483923" r:id="rId9"/>
    <p:sldLayoutId id="2147483936" r:id="rId10"/>
    <p:sldLayoutId id="2147483937" r:id="rId11"/>
  </p:sldLayoutIdLst>
  <p:hf sldNum="0" hdr="0" dt="0"/>
  <p:txStyles>
    <p:titleStyle>
      <a:lvl1pPr algn="l" defTabSz="343403" rtl="0" eaLnBrk="1" latinLnBrk="0" hangingPunct="1">
        <a:spcBef>
          <a:spcPct val="0"/>
        </a:spcBef>
        <a:buNone/>
        <a:defRPr sz="3200" b="0" i="0" kern="1200">
          <a:solidFill>
            <a:schemeClr val="tx1">
              <a:lumMod val="75000"/>
              <a:lumOff val="25000"/>
            </a:schemeClr>
          </a:solidFill>
          <a:latin typeface="Tele-GroteskFet" pitchFamily="2" charset="0"/>
          <a:ea typeface="+mj-ea"/>
          <a:cs typeface="Tele-GroteskFet" pitchFamily="2" charset="0"/>
        </a:defRPr>
      </a:lvl1pPr>
    </p:titleStyle>
    <p:bodyStyle>
      <a:lvl1pPr marL="257552" indent="-257552" algn="l" defTabSz="343403" rtl="0" eaLnBrk="1" latinLnBrk="0" hangingPunct="1">
        <a:spcBef>
          <a:spcPct val="20000"/>
        </a:spcBef>
        <a:buFont typeface="Arial"/>
        <a:buChar char="•"/>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Font typeface="Arial"/>
        <a:buChar char="–"/>
        <a:defRPr sz="1800" b="0" i="0" kern="1200">
          <a:solidFill>
            <a:schemeClr val="tx1">
              <a:lumMod val="75000"/>
              <a:lumOff val="25000"/>
            </a:schemeClr>
          </a:solidFill>
          <a:latin typeface="+mj-lt"/>
          <a:ea typeface="+mn-ea"/>
          <a:cs typeface="Arial" pitchFamily="34" charset="0"/>
        </a:defRPr>
      </a:lvl2pPr>
      <a:lvl3pPr marL="858507" indent="-171701" algn="l" defTabSz="343403" rtl="0" eaLnBrk="1" latinLnBrk="0" hangingPunct="1">
        <a:spcBef>
          <a:spcPct val="20000"/>
        </a:spcBef>
        <a:buFont typeface="Arial"/>
        <a:buChar char="•"/>
        <a:defRPr sz="1500" b="0" i="0" kern="1200">
          <a:solidFill>
            <a:schemeClr val="tx1">
              <a:lumMod val="75000"/>
              <a:lumOff val="25000"/>
            </a:schemeClr>
          </a:solidFill>
          <a:latin typeface="+mj-lt"/>
          <a:ea typeface="+mn-ea"/>
          <a:cs typeface="Arial" pitchFamily="34" charset="0"/>
        </a:defRPr>
      </a:lvl3pPr>
      <a:lvl4pPr marL="1201910"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4pPr>
      <a:lvl5pPr marL="1545313" indent="-171701" algn="l" defTabSz="343403" rtl="0" eaLnBrk="1" latinLnBrk="0" hangingPunct="1">
        <a:spcBef>
          <a:spcPct val="20000"/>
        </a:spcBef>
        <a:buFont typeface="Arial"/>
        <a:buChar char="»"/>
        <a:defRPr sz="1200" b="0" i="0" kern="1200">
          <a:solidFill>
            <a:schemeClr val="tx1">
              <a:lumMod val="75000"/>
              <a:lumOff val="25000"/>
            </a:schemeClr>
          </a:solidFill>
          <a:latin typeface="+mj-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 no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Footer Placeholder 4">
            <a:extLst>
              <a:ext uri="{FF2B5EF4-FFF2-40B4-BE49-F238E27FC236}">
                <a16:creationId xmlns:a16="http://schemas.microsoft.com/office/drawing/2014/main" id="{6361AF82-B2CD-DC4C-882F-DF7021C9AE22}"/>
              </a:ext>
            </a:extLst>
          </p:cNvPr>
          <p:cNvSpPr>
            <a:spLocks noGrp="1"/>
          </p:cNvSpPr>
          <p:nvPr>
            <p:ph type="ftr" sz="quarter" idx="3"/>
          </p:nvPr>
        </p:nvSpPr>
        <p:spPr>
          <a:xfrm>
            <a:off x="2133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1" name="Slide Number Placeholder 5">
            <a:extLst>
              <a:ext uri="{FF2B5EF4-FFF2-40B4-BE49-F238E27FC236}">
                <a16:creationId xmlns:a16="http://schemas.microsoft.com/office/drawing/2014/main" id="{754763E8-FA2B-9141-8ABC-5B7B38C2C35E}"/>
              </a:ext>
            </a:extLst>
          </p:cNvPr>
          <p:cNvSpPr txBox="1">
            <a:spLocks/>
          </p:cNvSpPr>
          <p:nvPr userDrawn="1"/>
        </p:nvSpPr>
        <p:spPr>
          <a:xfrm>
            <a:off x="5162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8" name="Picture 7" descr="A picture containing clock&#10;&#10;Description automatically generated">
            <a:extLst>
              <a:ext uri="{FF2B5EF4-FFF2-40B4-BE49-F238E27FC236}">
                <a16:creationId xmlns:a16="http://schemas.microsoft.com/office/drawing/2014/main" id="{8AF7CE43-CD6B-E34C-B5A7-013775297793}"/>
              </a:ext>
            </a:extLst>
          </p:cNvPr>
          <p:cNvPicPr>
            <a:picLocks noChangeAspect="1"/>
          </p:cNvPicPr>
          <p:nvPr userDrawn="1"/>
        </p:nvPicPr>
        <p:blipFill rotWithShape="1">
          <a:blip r:embed="rId15"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5" name="Picture 4" descr="A picture containing object, clock&#10;&#10;Description automatically generated">
            <a:extLst>
              <a:ext uri="{FF2B5EF4-FFF2-40B4-BE49-F238E27FC236}">
                <a16:creationId xmlns:a16="http://schemas.microsoft.com/office/drawing/2014/main" id="{EF051683-5AD5-5B40-80EA-CDA0AAD3EB97}"/>
              </a:ext>
            </a:extLst>
          </p:cNvPr>
          <p:cNvPicPr>
            <a:picLocks noChangeAspect="1"/>
          </p:cNvPicPr>
          <p:nvPr userDrawn="1"/>
        </p:nvPicPr>
        <p:blipFill>
          <a:blip r:embed="rId16"/>
          <a:stretch>
            <a:fillRect/>
          </a:stretch>
        </p:blipFill>
        <p:spPr>
          <a:xfrm>
            <a:off x="8229405" y="4708529"/>
            <a:ext cx="867600" cy="433800"/>
          </a:xfrm>
          <a:prstGeom prst="rect">
            <a:avLst/>
          </a:prstGeom>
        </p:spPr>
      </p:pic>
    </p:spTree>
    <p:extLst>
      <p:ext uri="{BB962C8B-B14F-4D97-AF65-F5344CB8AC3E}">
        <p14:creationId xmlns:p14="http://schemas.microsoft.com/office/powerpoint/2010/main" val="428801282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931" r:id="rId3"/>
    <p:sldLayoutId id="2147483852" r:id="rId4"/>
    <p:sldLayoutId id="2147483739" r:id="rId5"/>
    <p:sldLayoutId id="2147483869" r:id="rId6"/>
    <p:sldLayoutId id="2147483853" r:id="rId7"/>
    <p:sldLayoutId id="2147483740" r:id="rId8"/>
    <p:sldLayoutId id="2147483860" r:id="rId9"/>
    <p:sldLayoutId id="2147483938" r:id="rId10"/>
    <p:sldLayoutId id="2147483939" r:id="rId11"/>
    <p:sldLayoutId id="2147483940" r:id="rId12"/>
    <p:sldLayoutId id="2147483941" r:id="rId13"/>
  </p:sldLayoutIdLst>
  <p:hf sldNum="0" hdr="0" dt="0"/>
  <p:txStyles>
    <p:titleStyle>
      <a:lvl1pPr algn="l" defTabSz="343403" rtl="0" eaLnBrk="1" latinLnBrk="0" hangingPunct="1">
        <a:spcBef>
          <a:spcPct val="0"/>
        </a:spcBef>
        <a:buNone/>
        <a:defRPr sz="3200" b="0" i="0" kern="1200">
          <a:solidFill>
            <a:schemeClr val="accent1"/>
          </a:solidFill>
          <a:latin typeface="+mj-lt"/>
          <a:ea typeface="TeleGrotesk Next Ultra" pitchFamily="2" charset="0"/>
          <a:cs typeface="TeleGrotesk Next Ultra"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1" i="0" kern="1200">
          <a:solidFill>
            <a:schemeClr val="tx1"/>
          </a:solidFill>
          <a:latin typeface="+mn-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Slides with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Footer Placeholder 4">
            <a:extLst>
              <a:ext uri="{FF2B5EF4-FFF2-40B4-BE49-F238E27FC236}">
                <a16:creationId xmlns:a16="http://schemas.microsoft.com/office/drawing/2014/main" id="{C00C36C0-C151-B84F-89D6-B19CD7E69020}"/>
              </a:ext>
            </a:extLst>
          </p:cNvPr>
          <p:cNvSpPr>
            <a:spLocks noGrp="1"/>
          </p:cNvSpPr>
          <p:nvPr>
            <p:ph type="ftr" sz="quarter" idx="3"/>
          </p:nvPr>
        </p:nvSpPr>
        <p:spPr>
          <a:xfrm>
            <a:off x="2403784" y="4945694"/>
            <a:ext cx="2895600" cy="151607"/>
          </a:xfrm>
          <a:prstGeom prst="rect">
            <a:avLst/>
          </a:prstGeom>
        </p:spPr>
        <p:txBody>
          <a:bodyPr vert="horz" lIns="68681" tIns="34340" rIns="68681" bIns="34340" rtlCol="0" anchor="ctr"/>
          <a:lstStyle>
            <a:lvl1pPr algn="r">
              <a:defRPr sz="900" b="0" i="0">
                <a:solidFill>
                  <a:schemeClr val="accent1"/>
                </a:solidFill>
                <a:latin typeface="TeleGrotesk Next Medium" pitchFamily="2" charset="0"/>
                <a:ea typeface="TeleGrotesk Next Medium" pitchFamily="2" charset="0"/>
                <a:cs typeface="TeleGrotesk Next Medium" pitchFamily="2" charset="0"/>
              </a:defRPr>
            </a:lvl1pPr>
          </a:lstStyle>
          <a:p>
            <a:r>
              <a:rPr lang="en-US"/>
              <a:t>T-Mobile Confidential</a:t>
            </a:r>
          </a:p>
        </p:txBody>
      </p:sp>
      <p:sp>
        <p:nvSpPr>
          <p:cNvPr id="12" name="Slide Number Placeholder 5">
            <a:extLst>
              <a:ext uri="{FF2B5EF4-FFF2-40B4-BE49-F238E27FC236}">
                <a16:creationId xmlns:a16="http://schemas.microsoft.com/office/drawing/2014/main" id="{D085C0C0-F226-FE41-8EA1-E5BCBD71401B}"/>
              </a:ext>
            </a:extLst>
          </p:cNvPr>
          <p:cNvSpPr txBox="1">
            <a:spLocks/>
          </p:cNvSpPr>
          <p:nvPr userDrawn="1"/>
        </p:nvSpPr>
        <p:spPr>
          <a:xfrm>
            <a:off x="5432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latin typeface="TeleGrotesk Next Medium" pitchFamily="2" charset="0"/>
                <a:ea typeface="TeleGrotesk Next Medium" pitchFamily="2" charset="0"/>
                <a:cs typeface="TeleGrotesk Next Medium" pitchFamily="2" charset="0"/>
              </a:rPr>
              <a:pPr/>
              <a:t>‹#›</a:t>
            </a:fld>
            <a:endParaRPr lang="en-US">
              <a:solidFill>
                <a:schemeClr val="accent1"/>
              </a:solidFill>
              <a:latin typeface="TeleGrotesk Next Medium" pitchFamily="2" charset="0"/>
              <a:ea typeface="TeleGrotesk Next Medium" pitchFamily="2" charset="0"/>
              <a:cs typeface="TeleGrotesk Next Medium" pitchFamily="2" charset="0"/>
            </a:endParaRPr>
          </a:p>
        </p:txBody>
      </p:sp>
      <p:pic>
        <p:nvPicPr>
          <p:cNvPr id="7" name="Picture 6" descr="A picture containing clock&#10;&#10;Description automatically generated">
            <a:extLst>
              <a:ext uri="{FF2B5EF4-FFF2-40B4-BE49-F238E27FC236}">
                <a16:creationId xmlns:a16="http://schemas.microsoft.com/office/drawing/2014/main" id="{0EF151B8-CE97-6F4E-97B6-BFC9B64DC092}"/>
              </a:ext>
            </a:extLst>
          </p:cNvPr>
          <p:cNvPicPr>
            <a:picLocks noChangeAspect="1"/>
          </p:cNvPicPr>
          <p:nvPr userDrawn="1"/>
        </p:nvPicPr>
        <p:blipFill rotWithShape="1">
          <a:blip r:embed="rId24" cstate="hqprint">
            <a:extLst>
              <a:ext uri="{28A0092B-C50C-407E-A947-70E740481C1C}">
                <a14:useLocalDpi xmlns:a14="http://schemas.microsoft.com/office/drawing/2010/main"/>
              </a:ext>
            </a:extLst>
          </a:blip>
          <a:srcRect l="-1"/>
          <a:stretch/>
        </p:blipFill>
        <p:spPr>
          <a:xfrm>
            <a:off x="129833" y="4751598"/>
            <a:ext cx="254684" cy="310362"/>
          </a:xfrm>
          <a:prstGeom prst="rect">
            <a:avLst/>
          </a:prstGeom>
        </p:spPr>
      </p:pic>
      <p:pic>
        <p:nvPicPr>
          <p:cNvPr id="5" name="Picture 4" descr="A picture containing object, clock&#10;&#10;Description automatically generated">
            <a:extLst>
              <a:ext uri="{FF2B5EF4-FFF2-40B4-BE49-F238E27FC236}">
                <a16:creationId xmlns:a16="http://schemas.microsoft.com/office/drawing/2014/main" id="{19C31B14-5048-FF48-9A7E-280BD32C1F45}"/>
              </a:ext>
            </a:extLst>
          </p:cNvPr>
          <p:cNvPicPr>
            <a:picLocks noChangeAspect="1"/>
          </p:cNvPicPr>
          <p:nvPr userDrawn="1"/>
        </p:nvPicPr>
        <p:blipFill>
          <a:blip r:embed="rId25"/>
          <a:stretch>
            <a:fillRect/>
          </a:stretch>
        </p:blipFill>
        <p:spPr>
          <a:xfrm>
            <a:off x="8200117" y="4706291"/>
            <a:ext cx="905350" cy="452675"/>
          </a:xfrm>
          <a:prstGeom prst="rect">
            <a:avLst/>
          </a:prstGeom>
        </p:spPr>
      </p:pic>
    </p:spTree>
    <p:extLst>
      <p:ext uri="{BB962C8B-B14F-4D97-AF65-F5344CB8AC3E}">
        <p14:creationId xmlns:p14="http://schemas.microsoft.com/office/powerpoint/2010/main" val="301311360"/>
      </p:ext>
    </p:extLst>
  </p:cSld>
  <p:clrMap bg1="lt1" tx1="dk1" bg2="lt2" tx2="dk2" accent1="accent1" accent2="accent2" accent3="accent3" accent4="accent4" accent5="accent5" accent6="accent6" hlink="hlink" folHlink="folHlink"/>
  <p:sldLayoutIdLst>
    <p:sldLayoutId id="2147483854" r:id="rId1"/>
    <p:sldLayoutId id="2147483777" r:id="rId2"/>
    <p:sldLayoutId id="2147483898" r:id="rId3"/>
    <p:sldLayoutId id="2147483900" r:id="rId4"/>
    <p:sldLayoutId id="2147483902" r:id="rId5"/>
    <p:sldLayoutId id="2147483904" r:id="rId6"/>
    <p:sldLayoutId id="2147483810" r:id="rId7"/>
    <p:sldLayoutId id="2147483811" r:id="rId8"/>
    <p:sldLayoutId id="2147483814" r:id="rId9"/>
    <p:sldLayoutId id="2147483906" r:id="rId10"/>
    <p:sldLayoutId id="2147483908" r:id="rId11"/>
    <p:sldLayoutId id="2147483910" r:id="rId12"/>
    <p:sldLayoutId id="2147483912"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Lst>
  <p:hf sldNum="0" hdr="0" dt="0"/>
  <p:txStyles>
    <p:titleStyle>
      <a:lvl1pPr algn="l" defTabSz="343403" rtl="0" eaLnBrk="1" latinLnBrk="0" hangingPunct="1">
        <a:spcBef>
          <a:spcPct val="0"/>
        </a:spcBef>
        <a:buNone/>
        <a:defRPr sz="3200" b="0" i="0" kern="1200">
          <a:solidFill>
            <a:schemeClr val="accent1"/>
          </a:solidFill>
          <a:latin typeface="+mj-lt"/>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1" i="0" kern="1200">
          <a:solidFill>
            <a:schemeClr val="tx1"/>
          </a:solidFill>
          <a:latin typeface="+mn-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1"/>
          <p:cNvSpPr txBox="1">
            <a:spLocks/>
          </p:cNvSpPr>
          <p:nvPr userDrawn="1"/>
        </p:nvSpPr>
        <p:spPr>
          <a:xfrm>
            <a:off x="257175" y="1493342"/>
            <a:ext cx="8099426" cy="966788"/>
          </a:xfrm>
          <a:prstGeom prst="rect">
            <a:avLst/>
          </a:prstGeom>
        </p:spPr>
        <p:txBody>
          <a:bodyPr>
            <a:norm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r>
              <a:rPr lang="en-US">
                <a:solidFill>
                  <a:schemeClr val="accent1"/>
                </a:solidFill>
                <a:latin typeface="+mj-lt"/>
              </a:rPr>
              <a:t>Closing</a:t>
            </a:r>
            <a:r>
              <a:rPr lang="en-US" baseline="0">
                <a:solidFill>
                  <a:schemeClr val="accent1"/>
                </a:solidFill>
                <a:latin typeface="+mj-lt"/>
              </a:rPr>
              <a:t> Slides</a:t>
            </a:r>
            <a:endParaRPr lang="en-US">
              <a:solidFill>
                <a:schemeClr val="accent1"/>
              </a:solidFill>
              <a:latin typeface="+mj-lt"/>
            </a:endParaRPr>
          </a:p>
        </p:txBody>
      </p:sp>
    </p:spTree>
    <p:extLst>
      <p:ext uri="{BB962C8B-B14F-4D97-AF65-F5344CB8AC3E}">
        <p14:creationId xmlns:p14="http://schemas.microsoft.com/office/powerpoint/2010/main" val="2045454177"/>
      </p:ext>
    </p:extLst>
  </p:cSld>
  <p:clrMap bg1="lt1" tx1="dk1" bg2="lt2" tx2="dk2" accent1="accent1" accent2="accent2" accent3="accent3" accent4="accent4" accent5="accent5" accent6="accent6" hlink="hlink" folHlink="folHlink"/>
  <p:sldLayoutIdLst>
    <p:sldLayoutId id="2147483685" r:id="rId1"/>
    <p:sldLayoutId id="2147483722" r:id="rId2"/>
    <p:sldLayoutId id="2147483731" r:id="rId3"/>
    <p:sldLayoutId id="2147483914" r:id="rId4"/>
    <p:sldLayoutId id="2147483916" r:id="rId5"/>
    <p:sldLayoutId id="2147483918" r:id="rId6"/>
    <p:sldLayoutId id="2147483922" r:id="rId7"/>
    <p:sldLayoutId id="2147483864"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Lst>
  <p:hf sldNum="0" hdr="0" dt="0"/>
  <p:txStyles>
    <p:titleStyle>
      <a:lvl1pPr algn="ctr" defTabSz="343403" rtl="0" eaLnBrk="1" latinLnBrk="0" hangingPunct="1">
        <a:spcBef>
          <a:spcPct val="0"/>
        </a:spcBef>
        <a:buNone/>
        <a:defRPr sz="3200" b="0" i="0" kern="1200">
          <a:solidFill>
            <a:schemeClr val="tx1">
              <a:lumMod val="75000"/>
              <a:lumOff val="25000"/>
            </a:schemeClr>
          </a:solidFill>
          <a:latin typeface="Tele-GroteskUlt" pitchFamily="2" charset="0"/>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0" i="0" kern="1200">
          <a:solidFill>
            <a:schemeClr val="tx1">
              <a:lumMod val="75000"/>
              <a:lumOff val="25000"/>
            </a:schemeClr>
          </a:solidFill>
          <a:latin typeface="+mj-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lumMod val="75000"/>
              <a:lumOff val="25000"/>
            </a:schemeClr>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lumMod val="75000"/>
              <a:lumOff val="25000"/>
            </a:schemeClr>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79" y="150252"/>
            <a:ext cx="8825079" cy="552973"/>
          </a:xfrm>
          <a:prstGeom prst="rect">
            <a:avLst/>
          </a:prstGeom>
        </p:spPr>
        <p:txBody>
          <a:bodyPr vert="horz" lIns="68681" tIns="34340" rIns="68681" bIns="34340" rtlCol="0" anchor="ctr">
            <a:normAutofit/>
          </a:bodyPr>
          <a:lstStyle/>
          <a:p>
            <a:r>
              <a:rPr lang="en-US"/>
              <a:t>Body – No Image</a:t>
            </a:r>
          </a:p>
        </p:txBody>
      </p:sp>
      <p:sp>
        <p:nvSpPr>
          <p:cNvPr id="3" name="Text Placeholder 2"/>
          <p:cNvSpPr>
            <a:spLocks noGrp="1"/>
          </p:cNvSpPr>
          <p:nvPr>
            <p:ph type="body" idx="1"/>
          </p:nvPr>
        </p:nvSpPr>
        <p:spPr>
          <a:xfrm>
            <a:off x="182880" y="876075"/>
            <a:ext cx="8825078" cy="3883704"/>
          </a:xfrm>
          <a:prstGeom prst="rect">
            <a:avLst/>
          </a:prstGeom>
        </p:spPr>
        <p:txBody>
          <a:bodyPr vert="horz" lIns="68681" tIns="34340" rIns="68681" bIns="34340" rtlCol="0">
            <a:normAutofit/>
          </a:bodyPr>
          <a:lstStyle/>
          <a:p>
            <a:pPr lvl="0"/>
            <a:r>
              <a:rPr lang="en-US"/>
              <a:t>Click to edit Master text styles</a:t>
            </a:r>
          </a:p>
          <a:p>
            <a:pPr lvl="1"/>
            <a:r>
              <a:rPr lang="en-US"/>
              <a:t>Second level</a:t>
            </a:r>
          </a:p>
          <a:p>
            <a:pPr lvl="2"/>
            <a:r>
              <a:rPr lang="en-US"/>
              <a:t>Third level</a:t>
            </a:r>
          </a:p>
          <a:p>
            <a:pPr lvl="3"/>
            <a:r>
              <a:rPr lang="en-US"/>
              <a:t>Forth level</a:t>
            </a:r>
          </a:p>
        </p:txBody>
      </p:sp>
      <p:sp>
        <p:nvSpPr>
          <p:cNvPr id="11" name="Slide Number Placeholder 5">
            <a:extLst>
              <a:ext uri="{FF2B5EF4-FFF2-40B4-BE49-F238E27FC236}">
                <a16:creationId xmlns:a16="http://schemas.microsoft.com/office/drawing/2014/main" id="{754763E8-FA2B-9141-8ABC-5B7B38C2C35E}"/>
              </a:ext>
            </a:extLst>
          </p:cNvPr>
          <p:cNvSpPr txBox="1">
            <a:spLocks/>
          </p:cNvSpPr>
          <p:nvPr userDrawn="1"/>
        </p:nvSpPr>
        <p:spPr>
          <a:xfrm>
            <a:off x="8654002" y="4945694"/>
            <a:ext cx="466079"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fld id="{1AF40C39-5108-E841-85F7-F0B9C0D30E8D}" type="slidenum">
              <a:rPr lang="en-US" smtClean="0">
                <a:solidFill>
                  <a:schemeClr val="accent1"/>
                </a:solidFill>
              </a:rPr>
              <a:pPr/>
              <a:t>‹#›</a:t>
            </a:fld>
            <a:endParaRPr lang="en-US">
              <a:solidFill>
                <a:schemeClr val="accent1"/>
              </a:solidFill>
            </a:endParaRPr>
          </a:p>
        </p:txBody>
      </p:sp>
      <p:sp>
        <p:nvSpPr>
          <p:cNvPr id="13" name="Rectangle 12">
            <a:extLst>
              <a:ext uri="{FF2B5EF4-FFF2-40B4-BE49-F238E27FC236}">
                <a16:creationId xmlns:a16="http://schemas.microsoft.com/office/drawing/2014/main" id="{D2DD8CA7-F954-DD4D-BA3E-DD4620044556}"/>
              </a:ext>
            </a:extLst>
          </p:cNvPr>
          <p:cNvSpPr/>
          <p:nvPr userDrawn="1"/>
        </p:nvSpPr>
        <p:spPr>
          <a:xfrm>
            <a:off x="8546704" y="5004057"/>
            <a:ext cx="63896" cy="6389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descr="A picture containing object, clock, meter, drawing&#10;&#10;Description automatically generated">
            <a:extLst>
              <a:ext uri="{FF2B5EF4-FFF2-40B4-BE49-F238E27FC236}">
                <a16:creationId xmlns:a16="http://schemas.microsoft.com/office/drawing/2014/main" id="{83F6D52A-F55D-4BBB-B8A3-4E7936C49AF7}"/>
              </a:ext>
            </a:extLst>
          </p:cNvPr>
          <p:cNvPicPr>
            <a:picLocks noChangeAspect="1"/>
          </p:cNvPicPr>
          <p:nvPr userDrawn="1"/>
        </p:nvPicPr>
        <p:blipFill>
          <a:blip r:embed="rId10"/>
          <a:stretch>
            <a:fillRect/>
          </a:stretch>
        </p:blipFill>
        <p:spPr>
          <a:xfrm>
            <a:off x="257175" y="4854254"/>
            <a:ext cx="748145" cy="182880"/>
          </a:xfrm>
          <a:prstGeom prst="rect">
            <a:avLst/>
          </a:prstGeom>
        </p:spPr>
      </p:pic>
      <p:pic>
        <p:nvPicPr>
          <p:cNvPr id="6" name="Picture 5" descr="A picture containing object, clock&#10;&#10;Description automatically generated">
            <a:extLst>
              <a:ext uri="{FF2B5EF4-FFF2-40B4-BE49-F238E27FC236}">
                <a16:creationId xmlns:a16="http://schemas.microsoft.com/office/drawing/2014/main" id="{2795E4B1-AD22-476F-9919-8C691DD3B14C}"/>
              </a:ext>
            </a:extLst>
          </p:cNvPr>
          <p:cNvPicPr>
            <a:picLocks noChangeAspect="1"/>
          </p:cNvPicPr>
          <p:nvPr userDrawn="1"/>
        </p:nvPicPr>
        <p:blipFill>
          <a:blip r:embed="rId11"/>
          <a:stretch>
            <a:fillRect/>
          </a:stretch>
        </p:blipFill>
        <p:spPr>
          <a:xfrm>
            <a:off x="8203353" y="231590"/>
            <a:ext cx="813749" cy="406875"/>
          </a:xfrm>
          <a:prstGeom prst="rect">
            <a:avLst/>
          </a:prstGeom>
        </p:spPr>
      </p:pic>
    </p:spTree>
    <p:extLst>
      <p:ext uri="{BB962C8B-B14F-4D97-AF65-F5344CB8AC3E}">
        <p14:creationId xmlns:p14="http://schemas.microsoft.com/office/powerpoint/2010/main" val="4288012825"/>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839" r:id="rId5"/>
    <p:sldLayoutId id="2147483847" r:id="rId6"/>
    <p:sldLayoutId id="2147483848" r:id="rId7"/>
    <p:sldLayoutId id="2147483849" r:id="rId8"/>
  </p:sldLayoutIdLst>
  <p:hf sldNum="0" hdr="0" dt="0"/>
  <p:txStyles>
    <p:titleStyle>
      <a:lvl1pPr algn="l" defTabSz="343403" rtl="0" eaLnBrk="1" latinLnBrk="0" hangingPunct="1">
        <a:spcBef>
          <a:spcPct val="0"/>
        </a:spcBef>
        <a:buNone/>
        <a:defRPr sz="3200" b="0" i="0" kern="1200">
          <a:solidFill>
            <a:srgbClr val="E20074"/>
          </a:solidFill>
          <a:latin typeface="Tele-GroteskUlt" pitchFamily="2" charset="0"/>
          <a:ea typeface="+mj-ea"/>
          <a:cs typeface="Tele-GroteskUlt" pitchFamily="2" charset="0"/>
        </a:defRPr>
      </a:lvl1pPr>
    </p:titleStyle>
    <p:bodyStyle>
      <a:lvl1pPr marL="257552" indent="-257552" algn="l" defTabSz="343403" rtl="0" eaLnBrk="1" latinLnBrk="0" hangingPunct="1">
        <a:spcBef>
          <a:spcPct val="20000"/>
        </a:spcBef>
        <a:buClr>
          <a:schemeClr val="accent1"/>
        </a:buClr>
        <a:buFont typeface="Wingdings" panose="05000000000000000000" pitchFamily="2" charset="2"/>
        <a:buChar char="§"/>
        <a:defRPr sz="2400" b="0" i="0" kern="1200">
          <a:solidFill>
            <a:schemeClr val="tx1">
              <a:lumMod val="85000"/>
              <a:lumOff val="15000"/>
            </a:schemeClr>
          </a:solidFill>
          <a:latin typeface="+mj-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lumMod val="85000"/>
              <a:lumOff val="15000"/>
            </a:schemeClr>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lumMod val="85000"/>
              <a:lumOff val="15000"/>
            </a:schemeClr>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85000"/>
              <a:lumOff val="15000"/>
            </a:schemeClr>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3403" rtl="0" eaLnBrk="1" latinLnBrk="0" hangingPunct="1">
        <a:defRPr sz="1400" kern="1200">
          <a:solidFill>
            <a:schemeClr val="tx1"/>
          </a:solidFill>
          <a:latin typeface="+mn-lt"/>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6" Type="http://schemas.openxmlformats.org/officeDocument/2006/relationships/image" Target="../media/image81.svg"/><Relationship Id="rId1" Type="http://schemas.openxmlformats.org/officeDocument/2006/relationships/slideLayout" Target="../slideLayouts/slideLayout11.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6.png"/><Relationship Id="rId17" Type="http://schemas.openxmlformats.org/officeDocument/2006/relationships/image" Target="../media/image91.svg"/><Relationship Id="rId2" Type="http://schemas.openxmlformats.org/officeDocument/2006/relationships/notesSlide" Target="../notesSlides/notesSlide13.xml"/><Relationship Id="rId16"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image" Target="../media/image85.svg"/><Relationship Id="rId5" Type="http://schemas.openxmlformats.org/officeDocument/2006/relationships/diagramQuickStyle" Target="../diagrams/quickStyle2.xml"/><Relationship Id="rId15" Type="http://schemas.openxmlformats.org/officeDocument/2006/relationships/image" Target="../media/image89.svg"/><Relationship Id="rId10" Type="http://schemas.openxmlformats.org/officeDocument/2006/relationships/image" Target="../media/image84.png"/><Relationship Id="rId4" Type="http://schemas.openxmlformats.org/officeDocument/2006/relationships/diagramLayout" Target="../diagrams/layout2.xml"/><Relationship Id="rId9" Type="http://schemas.openxmlformats.org/officeDocument/2006/relationships/image" Target="../media/image83.svg"/><Relationship Id="rId1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91.xml"/><Relationship Id="rId4" Type="http://schemas.openxmlformats.org/officeDocument/2006/relationships/image" Target="../media/image93.jpe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notesSlide" Target="../notesSlides/notesSlide16.xml"/><Relationship Id="rId1" Type="http://schemas.openxmlformats.org/officeDocument/2006/relationships/slideLayout" Target="../slideLayouts/slideLayout87.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1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7.xml"/><Relationship Id="rId1" Type="http://schemas.openxmlformats.org/officeDocument/2006/relationships/slideLayout" Target="../slideLayouts/slideLayout87.xml"/><Relationship Id="rId4" Type="http://schemas.openxmlformats.org/officeDocument/2006/relationships/hyperlink" Target="https://www.linkedin.com/in/ChrisHillPDX/"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08D510-6A32-EF4E-821D-5A0F3D3CA80F}"/>
              </a:ext>
            </a:extLst>
          </p:cNvPr>
          <p:cNvSpPr txBox="1">
            <a:spLocks/>
          </p:cNvSpPr>
          <p:nvPr/>
        </p:nvSpPr>
        <p:spPr>
          <a:xfrm>
            <a:off x="391964" y="322831"/>
            <a:ext cx="7884933" cy="1860314"/>
          </a:xfrm>
          <a:prstGeom prst="rect">
            <a:avLst/>
          </a:prstGeom>
        </p:spPr>
        <p:txBody>
          <a:bodyPr vert="horz" lIns="68580" tIns="34290" rIns="68580" bIns="34290" rtlCol="0" anchor="t" anchorCtr="0">
            <a:noAutofit/>
          </a:bodyPr>
          <a:lstStyle>
            <a:lvl1pPr algn="l" defTabSz="914400" rtl="0" eaLnBrk="1" latinLnBrk="0" hangingPunct="1">
              <a:lnSpc>
                <a:spcPct val="90000"/>
              </a:lnSpc>
              <a:spcBef>
                <a:spcPct val="0"/>
              </a:spcBef>
              <a:buNone/>
              <a:defRPr sz="6000" kern="1200">
                <a:solidFill>
                  <a:srgbClr val="FFBB12"/>
                </a:solidFill>
                <a:latin typeface="+mj-lt"/>
                <a:ea typeface="+mj-ea"/>
                <a:cs typeface="+mj-cs"/>
              </a:defRPr>
            </a:lvl1pPr>
          </a:lstStyle>
          <a:p>
            <a:r>
              <a:rPr lang="en-US" sz="4350" spc="-90" dirty="0">
                <a:solidFill>
                  <a:srgbClr val="FFF161"/>
                </a:solidFill>
                <a:latin typeface="Calibri" panose="020F0502020204030204" pitchFamily="34" charset="0"/>
                <a:cs typeface="Calibri" panose="020F0502020204030204" pitchFamily="34" charset="0"/>
              </a:rPr>
              <a:t>Chasing Unicorns at T-Mobile</a:t>
            </a:r>
            <a:endParaRPr lang="en-US" sz="4350" spc="-150" dirty="0">
              <a:solidFill>
                <a:srgbClr val="FFF16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51D52D-B2F2-204E-8110-A82638E15AC8}"/>
              </a:ext>
            </a:extLst>
          </p:cNvPr>
          <p:cNvSpPr txBox="1"/>
          <p:nvPr/>
        </p:nvSpPr>
        <p:spPr>
          <a:xfrm>
            <a:off x="429112" y="1667091"/>
            <a:ext cx="8453630" cy="784830"/>
          </a:xfrm>
          <a:prstGeom prst="rect">
            <a:avLst/>
          </a:prstGeom>
          <a:noFill/>
        </p:spPr>
        <p:txBody>
          <a:bodyPr wrap="square" rtlCol="0">
            <a:spAutoFit/>
          </a:bodyPr>
          <a:lstStyle/>
          <a:p>
            <a:pPr>
              <a:spcAft>
                <a:spcPts val="900"/>
              </a:spcAft>
            </a:pPr>
            <a:r>
              <a:rPr lang="en-US" sz="2400" b="1" dirty="0">
                <a:solidFill>
                  <a:schemeClr val="bg1"/>
                </a:solidFill>
                <a:latin typeface="Calibri" panose="020F0502020204030204" pitchFamily="34" charset="0"/>
                <a:cs typeface="Calibri" panose="020F0502020204030204" pitchFamily="34" charset="0"/>
              </a:rPr>
              <a:t>Chris Hill</a:t>
            </a:r>
            <a:br>
              <a:rPr lang="en-US" sz="2400" dirty="0">
                <a:solidFill>
                  <a:schemeClr val="bg1"/>
                </a:solidFill>
                <a:latin typeface="Calibri" panose="020F0502020204030204" pitchFamily="34" charset="0"/>
                <a:cs typeface="Calibri" panose="020F0502020204030204" pitchFamily="34" charset="0"/>
              </a:rPr>
            </a:br>
            <a:r>
              <a:rPr lang="en-US" sz="2100" i="1" dirty="0">
                <a:solidFill>
                  <a:schemeClr val="bg1"/>
                </a:solidFill>
                <a:latin typeface="Calibri" panose="020F0502020204030204" pitchFamily="34" charset="0"/>
                <a:cs typeface="Calibri" panose="020F0502020204030204" pitchFamily="34" charset="0"/>
              </a:rPr>
              <a:t>Senior Manager Developer Platforms, T-Mobile</a:t>
            </a:r>
          </a:p>
        </p:txBody>
      </p:sp>
    </p:spTree>
    <p:extLst>
      <p:ext uri="{BB962C8B-B14F-4D97-AF65-F5344CB8AC3E}">
        <p14:creationId xmlns:p14="http://schemas.microsoft.com/office/powerpoint/2010/main" val="2857285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2D1F8C-B1C4-45AA-B4CF-B1BE5BE7C5C2}"/>
              </a:ext>
            </a:extLst>
          </p:cNvPr>
          <p:cNvSpPr>
            <a:spLocks noGrp="1"/>
          </p:cNvSpPr>
          <p:nvPr>
            <p:ph sz="quarter" idx="12"/>
          </p:nvPr>
        </p:nvSpPr>
        <p:spPr/>
        <p:txBody>
          <a:bodyPr vert="horz" lIns="68681" tIns="34340" rIns="68681" bIns="34340" rtlCol="0" anchor="ctr">
            <a:normAutofit/>
          </a:bodyPr>
          <a:lstStyle/>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People to convince,</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Funding to earn, </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Legacy systems to keep running and integrated with, </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Anti-patterns and behaviors to break, </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Architectures to rip apart,</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Network firewall rules to change,</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Policies to challenge,</a:t>
            </a:r>
          </a:p>
          <a:p>
            <a:pPr marL="257175" indent="-257175">
              <a:spcBef>
                <a:spcPts val="0"/>
              </a:spcBef>
              <a:spcAft>
                <a:spcPts val="600"/>
              </a:spcAft>
              <a:buClr>
                <a:schemeClr val="accent1"/>
              </a:buClr>
            </a:pPr>
            <a:r>
              <a:rPr lang="en-US" dirty="0">
                <a:solidFill>
                  <a:schemeClr val="tx1">
                    <a:lumMod val="75000"/>
                  </a:schemeClr>
                </a:solidFill>
                <a:latin typeface="Tele-GroteskHal" pitchFamily="2" charset="0"/>
              </a:rPr>
              <a:t>Culture to evolve,</a:t>
            </a:r>
            <a:endParaRPr lang="en-US" b="0" dirty="0">
              <a:solidFill>
                <a:schemeClr val="tx1">
                  <a:lumMod val="75000"/>
                </a:schemeClr>
              </a:solidFill>
              <a:latin typeface="Tele-GroteskHal" pitchFamily="2" charset="0"/>
            </a:endParaRP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rPr>
              <a:t>Unplanned work to compete with…. </a:t>
            </a:r>
            <a:endParaRPr lang="en-US" dirty="0">
              <a:solidFill>
                <a:schemeClr val="tx1">
                  <a:lumMod val="75000"/>
                </a:schemeClr>
              </a:solidFill>
              <a:latin typeface="Tele-GroteskHal" pitchFamily="2" charset="0"/>
            </a:endParaRPr>
          </a:p>
        </p:txBody>
      </p:sp>
      <p:sp>
        <p:nvSpPr>
          <p:cNvPr id="3" name="Title 2">
            <a:extLst>
              <a:ext uri="{FF2B5EF4-FFF2-40B4-BE49-F238E27FC236}">
                <a16:creationId xmlns:a16="http://schemas.microsoft.com/office/drawing/2014/main" id="{434BB111-3F21-4417-8894-88DFE3AD6FBE}"/>
              </a:ext>
            </a:extLst>
          </p:cNvPr>
          <p:cNvSpPr>
            <a:spLocks noGrp="1"/>
          </p:cNvSpPr>
          <p:nvPr>
            <p:ph type="title"/>
          </p:nvPr>
        </p:nvSpPr>
        <p:spPr/>
        <p:txBody>
          <a:bodyPr anchor="ctr">
            <a:normAutofit/>
          </a:bodyPr>
          <a:lstStyle/>
          <a:p>
            <a:pPr>
              <a:lnSpc>
                <a:spcPct val="100000"/>
              </a:lnSpc>
            </a:pPr>
            <a:r>
              <a:rPr lang="en-US" sz="3200" dirty="0">
                <a:latin typeface="Tele-GroteskUlt" pitchFamily="2" charset="0"/>
              </a:rPr>
              <a:t>Deliver on platform transformation</a:t>
            </a:r>
          </a:p>
        </p:txBody>
      </p:sp>
    </p:spTree>
    <p:extLst>
      <p:ext uri="{BB962C8B-B14F-4D97-AF65-F5344CB8AC3E}">
        <p14:creationId xmlns:p14="http://schemas.microsoft.com/office/powerpoint/2010/main" val="371663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2D1F8C-B1C4-45AA-B4CF-B1BE5BE7C5C2}"/>
              </a:ext>
            </a:extLst>
          </p:cNvPr>
          <p:cNvSpPr>
            <a:spLocks noGrp="1"/>
          </p:cNvSpPr>
          <p:nvPr>
            <p:ph sz="quarter" idx="12"/>
          </p:nvPr>
        </p:nvSpPr>
        <p:spPr/>
        <p:txBody>
          <a:bodyPr vert="horz" lIns="68681" tIns="34340" rIns="68681" bIns="34340" rtlCol="0" anchor="ctr">
            <a:normAutofit/>
          </a:bodyPr>
          <a:lstStyle/>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cs typeface="Arial"/>
              </a:rPr>
              <a:t>"This isn't ideal, but</a:t>
            </a:r>
            <a:r>
              <a:rPr lang="en-US" b="0" dirty="0">
                <a:solidFill>
                  <a:schemeClr val="accent1"/>
                </a:solidFill>
                <a:latin typeface="Tele-GroteskUlt" pitchFamily="2" charset="0"/>
                <a:cs typeface="Arial"/>
              </a:rPr>
              <a:t> this </a:t>
            </a:r>
            <a:r>
              <a:rPr lang="en-US" b="0" dirty="0">
                <a:solidFill>
                  <a:schemeClr val="tx1">
                    <a:lumMod val="75000"/>
                  </a:schemeClr>
                </a:solidFill>
                <a:latin typeface="Tele-GroteskHal" pitchFamily="2" charset="0"/>
                <a:cs typeface="Arial"/>
              </a:rPr>
              <a:t>what we're doing today to make it better in the future."</a:t>
            </a:r>
          </a:p>
          <a:p>
            <a:pPr marL="257175" indent="-257175">
              <a:spcBef>
                <a:spcPts val="0"/>
              </a:spcBef>
              <a:spcAft>
                <a:spcPts val="600"/>
              </a:spcAft>
              <a:buClr>
                <a:schemeClr val="accent1"/>
              </a:buClr>
            </a:pPr>
            <a:r>
              <a:rPr lang="en-US" b="0" dirty="0">
                <a:solidFill>
                  <a:schemeClr val="tx1">
                    <a:lumMod val="75000"/>
                  </a:schemeClr>
                </a:solidFill>
                <a:latin typeface="Tele-GroteskHal" pitchFamily="2" charset="0"/>
                <a:cs typeface="Arial"/>
              </a:rPr>
              <a:t>Use the incidents to determine refinement priority.</a:t>
            </a:r>
            <a:endParaRPr lang="en-US" b="0" dirty="0">
              <a:solidFill>
                <a:schemeClr val="tx1">
                  <a:lumMod val="75000"/>
                </a:schemeClr>
              </a:solidFill>
              <a:latin typeface="Tele-GroteskHal" pitchFamily="2" charset="0"/>
            </a:endParaRPr>
          </a:p>
        </p:txBody>
      </p:sp>
      <p:sp>
        <p:nvSpPr>
          <p:cNvPr id="3" name="Title 2">
            <a:extLst>
              <a:ext uri="{FF2B5EF4-FFF2-40B4-BE49-F238E27FC236}">
                <a16:creationId xmlns:a16="http://schemas.microsoft.com/office/drawing/2014/main" id="{434BB111-3F21-4417-8894-88DFE3AD6FBE}"/>
              </a:ext>
            </a:extLst>
          </p:cNvPr>
          <p:cNvSpPr>
            <a:spLocks noGrp="1"/>
          </p:cNvSpPr>
          <p:nvPr>
            <p:ph type="title"/>
          </p:nvPr>
        </p:nvSpPr>
        <p:spPr/>
        <p:txBody>
          <a:bodyPr anchor="ctr">
            <a:normAutofit/>
          </a:bodyPr>
          <a:lstStyle/>
          <a:p>
            <a:pPr>
              <a:lnSpc>
                <a:spcPct val="100000"/>
              </a:lnSpc>
            </a:pPr>
            <a:r>
              <a:rPr lang="en-US" sz="3200" dirty="0">
                <a:latin typeface="Tele-GroteskUlt" pitchFamily="2" charset="0"/>
              </a:rPr>
              <a:t>Acknowledge poor experience</a:t>
            </a:r>
          </a:p>
        </p:txBody>
      </p:sp>
    </p:spTree>
    <p:extLst>
      <p:ext uri="{BB962C8B-B14F-4D97-AF65-F5344CB8AC3E}">
        <p14:creationId xmlns:p14="http://schemas.microsoft.com/office/powerpoint/2010/main" val="287340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92CDC189-3541-481C-8FD0-938897DDD993}"/>
              </a:ext>
            </a:extLst>
          </p:cNvPr>
          <p:cNvGraphicFramePr>
            <a:graphicFrameLocks noGrp="1"/>
          </p:cNvGraphicFramePr>
          <p:nvPr>
            <p:ph sz="quarter" idx="12"/>
            <p:extLst>
              <p:ext uri="{D42A27DB-BD31-4B8C-83A1-F6EECF244321}">
                <p14:modId xmlns:p14="http://schemas.microsoft.com/office/powerpoint/2010/main" val="3392903165"/>
              </p:ext>
            </p:extLst>
          </p:nvPr>
        </p:nvGraphicFramePr>
        <p:xfrm>
          <a:off x="182563" y="877888"/>
          <a:ext cx="8778875"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BB02E0DD-804F-4371-ACFF-A6C20FF79F71}"/>
              </a:ext>
            </a:extLst>
          </p:cNvPr>
          <p:cNvSpPr>
            <a:spLocks noGrp="1"/>
          </p:cNvSpPr>
          <p:nvPr>
            <p:ph type="title"/>
          </p:nvPr>
        </p:nvSpPr>
        <p:spPr/>
        <p:txBody>
          <a:bodyPr anchor="ctr">
            <a:normAutofit/>
          </a:bodyPr>
          <a:lstStyle/>
          <a:p>
            <a:pPr>
              <a:lnSpc>
                <a:spcPct val="90000"/>
              </a:lnSpc>
            </a:pPr>
            <a:r>
              <a:rPr lang="en-US" dirty="0">
                <a:latin typeface="Tele-GroteskUlt" pitchFamily="2" charset="0"/>
              </a:rPr>
              <a:t>Turn unplanned to planned</a:t>
            </a:r>
          </a:p>
        </p:txBody>
      </p:sp>
    </p:spTree>
    <p:extLst>
      <p:ext uri="{BB962C8B-B14F-4D97-AF65-F5344CB8AC3E}">
        <p14:creationId xmlns:p14="http://schemas.microsoft.com/office/powerpoint/2010/main" val="25687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B96CFDBA-5963-6C4C-9B04-EA6D71FB551D}"/>
              </a:ext>
            </a:extLst>
          </p:cNvPr>
          <p:cNvCxnSpPr>
            <a:cxnSpLocks/>
          </p:cNvCxnSpPr>
          <p:nvPr/>
        </p:nvCxnSpPr>
        <p:spPr>
          <a:xfrm flipV="1">
            <a:off x="2213341" y="889907"/>
            <a:ext cx="0" cy="2212524"/>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EC5BE99-2A6A-1F4A-AF7E-3B63BAD3E761}"/>
              </a:ext>
            </a:extLst>
          </p:cNvPr>
          <p:cNvCxnSpPr>
            <a:cxnSpLocks/>
          </p:cNvCxnSpPr>
          <p:nvPr/>
        </p:nvCxnSpPr>
        <p:spPr>
          <a:xfrm flipV="1">
            <a:off x="4516557" y="889907"/>
            <a:ext cx="0" cy="2212524"/>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F030AE0-ABB4-0642-BCBB-93313F157977}"/>
              </a:ext>
            </a:extLst>
          </p:cNvPr>
          <p:cNvCxnSpPr>
            <a:cxnSpLocks/>
          </p:cNvCxnSpPr>
          <p:nvPr/>
        </p:nvCxnSpPr>
        <p:spPr>
          <a:xfrm flipV="1">
            <a:off x="6742686" y="889907"/>
            <a:ext cx="0" cy="2212523"/>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723CE6D7-0639-C043-8316-DAB000B588BE}"/>
              </a:ext>
            </a:extLst>
          </p:cNvPr>
          <p:cNvSpPr/>
          <p:nvPr/>
        </p:nvSpPr>
        <p:spPr>
          <a:xfrm>
            <a:off x="0" y="0"/>
            <a:ext cx="9144000" cy="8899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8D6BA5D-BF47-4DD2-9DBA-A494F42CEA19}"/>
              </a:ext>
            </a:extLst>
          </p:cNvPr>
          <p:cNvSpPr>
            <a:spLocks noGrp="1"/>
          </p:cNvSpPr>
          <p:nvPr>
            <p:ph type="title"/>
          </p:nvPr>
        </p:nvSpPr>
        <p:spPr/>
        <p:txBody>
          <a:bodyPr anchor="ctr">
            <a:normAutofit/>
          </a:bodyPr>
          <a:lstStyle/>
          <a:p>
            <a:pPr>
              <a:lnSpc>
                <a:spcPct val="90000"/>
              </a:lnSpc>
            </a:pPr>
            <a:r>
              <a:rPr lang="en-US" dirty="0">
                <a:latin typeface="Tele-GroteskUlt" pitchFamily="2" charset="0"/>
              </a:rPr>
              <a:t>Now you find the right questions</a:t>
            </a:r>
          </a:p>
        </p:txBody>
      </p:sp>
      <p:sp>
        <p:nvSpPr>
          <p:cNvPr id="6" name="Rectangle 5" descr="Angel Face Outline">
            <a:extLst>
              <a:ext uri="{FF2B5EF4-FFF2-40B4-BE49-F238E27FC236}">
                <a16:creationId xmlns:a16="http://schemas.microsoft.com/office/drawing/2014/main" id="{1DCF0A36-AB12-7045-B640-F0F327F1CE84}"/>
              </a:ext>
            </a:extLst>
          </p:cNvPr>
          <p:cNvSpPr/>
          <p:nvPr/>
        </p:nvSpPr>
        <p:spPr>
          <a:xfrm>
            <a:off x="763234" y="1320038"/>
            <a:ext cx="586933" cy="58693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sp>
      <p:grpSp>
        <p:nvGrpSpPr>
          <p:cNvPr id="7" name="Group 6">
            <a:extLst>
              <a:ext uri="{FF2B5EF4-FFF2-40B4-BE49-F238E27FC236}">
                <a16:creationId xmlns:a16="http://schemas.microsoft.com/office/drawing/2014/main" id="{95DDA0C6-3A9A-D345-99ED-1BDF535379D3}"/>
              </a:ext>
            </a:extLst>
          </p:cNvPr>
          <p:cNvGrpSpPr/>
          <p:nvPr/>
        </p:nvGrpSpPr>
        <p:grpSpPr>
          <a:xfrm>
            <a:off x="404552" y="2045933"/>
            <a:ext cx="1304296" cy="521718"/>
            <a:chOff x="672191" y="1185319"/>
            <a:chExt cx="1304296" cy="521718"/>
          </a:xfrm>
        </p:grpSpPr>
        <p:sp>
          <p:nvSpPr>
            <p:cNvPr id="32" name="Rectangle 31">
              <a:extLst>
                <a:ext uri="{FF2B5EF4-FFF2-40B4-BE49-F238E27FC236}">
                  <a16:creationId xmlns:a16="http://schemas.microsoft.com/office/drawing/2014/main" id="{2FE8FD85-C83F-8A4C-9C66-AEB21C2A64FF}"/>
                </a:ext>
              </a:extLst>
            </p:cNvPr>
            <p:cNvSpPr/>
            <p:nvPr/>
          </p:nvSpPr>
          <p:spPr>
            <a:xfrm>
              <a:off x="672191" y="1185319"/>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33" name="TextBox 32">
              <a:extLst>
                <a:ext uri="{FF2B5EF4-FFF2-40B4-BE49-F238E27FC236}">
                  <a16:creationId xmlns:a16="http://schemas.microsoft.com/office/drawing/2014/main" id="{43846381-994E-9B44-9B7F-864D438E5B3B}"/>
                </a:ext>
              </a:extLst>
            </p:cNvPr>
            <p:cNvSpPr txBox="1"/>
            <p:nvPr/>
          </p:nvSpPr>
          <p:spPr>
            <a:xfrm>
              <a:off x="672191" y="1185319"/>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Tele-GroteskHal" pitchFamily="2" charset="0"/>
                </a:rPr>
                <a:t>Do you know what "good" looks like?</a:t>
              </a:r>
              <a:endParaRPr lang="en-US" sz="1400" kern="1200" dirty="0">
                <a:latin typeface="Tele-GroteskHal" pitchFamily="2" charset="0"/>
              </a:endParaRPr>
            </a:p>
          </p:txBody>
        </p:sp>
      </p:grpSp>
      <p:sp>
        <p:nvSpPr>
          <p:cNvPr id="8" name="Rectangle 7" descr="Ruler">
            <a:extLst>
              <a:ext uri="{FF2B5EF4-FFF2-40B4-BE49-F238E27FC236}">
                <a16:creationId xmlns:a16="http://schemas.microsoft.com/office/drawing/2014/main" id="{6F76916C-F42A-A346-94DB-6F48CBC3A5E8}"/>
              </a:ext>
            </a:extLst>
          </p:cNvPr>
          <p:cNvSpPr/>
          <p:nvPr/>
        </p:nvSpPr>
        <p:spPr>
          <a:xfrm>
            <a:off x="3076516" y="1320038"/>
            <a:ext cx="586933" cy="58693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132864"/>
              <a:satOff val="-5242"/>
              <a:lumOff val="5862"/>
              <a:alphaOff val="0"/>
            </a:schemeClr>
          </a:effectRef>
          <a:fontRef idx="minor">
            <a:schemeClr val="lt1"/>
          </a:fontRef>
        </p:style>
      </p:sp>
      <p:grpSp>
        <p:nvGrpSpPr>
          <p:cNvPr id="9" name="Group 8">
            <a:extLst>
              <a:ext uri="{FF2B5EF4-FFF2-40B4-BE49-F238E27FC236}">
                <a16:creationId xmlns:a16="http://schemas.microsoft.com/office/drawing/2014/main" id="{8413E06D-6A81-C74C-B071-66AC36BE27ED}"/>
              </a:ext>
            </a:extLst>
          </p:cNvPr>
          <p:cNvGrpSpPr/>
          <p:nvPr/>
        </p:nvGrpSpPr>
        <p:grpSpPr>
          <a:xfrm>
            <a:off x="2717834" y="2045933"/>
            <a:ext cx="1304296" cy="521718"/>
            <a:chOff x="2204740" y="1275127"/>
            <a:chExt cx="1304296" cy="521718"/>
          </a:xfrm>
        </p:grpSpPr>
        <p:sp>
          <p:nvSpPr>
            <p:cNvPr id="30" name="Rectangle 29">
              <a:extLst>
                <a:ext uri="{FF2B5EF4-FFF2-40B4-BE49-F238E27FC236}">
                  <a16:creationId xmlns:a16="http://schemas.microsoft.com/office/drawing/2014/main" id="{71EFC147-F5D0-B048-8261-A275FD1AD548}"/>
                </a:ext>
              </a:extLst>
            </p:cNvPr>
            <p:cNvSpPr/>
            <p:nvPr/>
          </p:nvSpPr>
          <p:spPr>
            <a:xfrm>
              <a:off x="2204740" y="1275127"/>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31" name="TextBox 30">
              <a:extLst>
                <a:ext uri="{FF2B5EF4-FFF2-40B4-BE49-F238E27FC236}">
                  <a16:creationId xmlns:a16="http://schemas.microsoft.com/office/drawing/2014/main" id="{884E5BBF-4095-D045-9808-B90AEA64A086}"/>
                </a:ext>
              </a:extLst>
            </p:cNvPr>
            <p:cNvSpPr txBox="1"/>
            <p:nvPr/>
          </p:nvSpPr>
          <p:spPr>
            <a:xfrm>
              <a:off x="2204740" y="1275127"/>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Tele-GroteskHal" pitchFamily="2" charset="0"/>
                </a:rPr>
                <a:t>What are our measurements for success?</a:t>
              </a:r>
              <a:endParaRPr lang="en-US" sz="1400" kern="1200" dirty="0">
                <a:latin typeface="Tele-GroteskHal" pitchFamily="2" charset="0"/>
              </a:endParaRPr>
            </a:p>
          </p:txBody>
        </p:sp>
      </p:grpSp>
      <p:sp>
        <p:nvSpPr>
          <p:cNvPr id="10" name="Rectangle 9" descr="Wheelbarrow">
            <a:extLst>
              <a:ext uri="{FF2B5EF4-FFF2-40B4-BE49-F238E27FC236}">
                <a16:creationId xmlns:a16="http://schemas.microsoft.com/office/drawing/2014/main" id="{A4D8D86E-ED30-4641-990F-C6E2802A7ADE}"/>
              </a:ext>
            </a:extLst>
          </p:cNvPr>
          <p:cNvSpPr/>
          <p:nvPr/>
        </p:nvSpPr>
        <p:spPr>
          <a:xfrm>
            <a:off x="5389798" y="1320038"/>
            <a:ext cx="586933" cy="58693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265728"/>
              <a:satOff val="-10483"/>
              <a:lumOff val="11725"/>
              <a:alphaOff val="0"/>
            </a:schemeClr>
          </a:effectRef>
          <a:fontRef idx="minor">
            <a:schemeClr val="lt1"/>
          </a:fontRef>
        </p:style>
      </p:sp>
      <p:grpSp>
        <p:nvGrpSpPr>
          <p:cNvPr id="11" name="Group 10">
            <a:extLst>
              <a:ext uri="{FF2B5EF4-FFF2-40B4-BE49-F238E27FC236}">
                <a16:creationId xmlns:a16="http://schemas.microsoft.com/office/drawing/2014/main" id="{81DB7E0B-CFDA-A44B-A6EB-1DAC77FE686F}"/>
              </a:ext>
            </a:extLst>
          </p:cNvPr>
          <p:cNvGrpSpPr/>
          <p:nvPr/>
        </p:nvGrpSpPr>
        <p:grpSpPr>
          <a:xfrm>
            <a:off x="5031116" y="2045933"/>
            <a:ext cx="1304296" cy="521718"/>
            <a:chOff x="3737289" y="1275127"/>
            <a:chExt cx="1304296" cy="521718"/>
          </a:xfrm>
        </p:grpSpPr>
        <p:sp>
          <p:nvSpPr>
            <p:cNvPr id="28" name="Rectangle 27">
              <a:extLst>
                <a:ext uri="{FF2B5EF4-FFF2-40B4-BE49-F238E27FC236}">
                  <a16:creationId xmlns:a16="http://schemas.microsoft.com/office/drawing/2014/main" id="{D7F80447-A429-0F49-891A-2F97376C84E6}"/>
                </a:ext>
              </a:extLst>
            </p:cNvPr>
            <p:cNvSpPr/>
            <p:nvPr/>
          </p:nvSpPr>
          <p:spPr>
            <a:xfrm>
              <a:off x="3737289" y="1275127"/>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29" name="TextBox 28">
              <a:extLst>
                <a:ext uri="{FF2B5EF4-FFF2-40B4-BE49-F238E27FC236}">
                  <a16:creationId xmlns:a16="http://schemas.microsoft.com/office/drawing/2014/main" id="{F6BDB0BD-DF6A-AD46-A9E5-4FD0BC14C2CE}"/>
                </a:ext>
              </a:extLst>
            </p:cNvPr>
            <p:cNvSpPr txBox="1"/>
            <p:nvPr/>
          </p:nvSpPr>
          <p:spPr>
            <a:xfrm>
              <a:off x="3737289" y="1275127"/>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a:latin typeface="Tele-GroteskHal" pitchFamily="2" charset="0"/>
                </a:rPr>
                <a:t>Where are our bottlenecks?</a:t>
              </a:r>
              <a:endParaRPr lang="en-US" sz="1400" kern="1200">
                <a:latin typeface="Tele-GroteskHal" pitchFamily="2" charset="0"/>
              </a:endParaRPr>
            </a:p>
          </p:txBody>
        </p:sp>
      </p:grpSp>
      <p:sp>
        <p:nvSpPr>
          <p:cNvPr id="12" name="Rectangle 11" descr="Scales of Justice">
            <a:extLst>
              <a:ext uri="{FF2B5EF4-FFF2-40B4-BE49-F238E27FC236}">
                <a16:creationId xmlns:a16="http://schemas.microsoft.com/office/drawing/2014/main" id="{72530A67-85AC-7E4F-869B-DA975FBA5690}"/>
              </a:ext>
            </a:extLst>
          </p:cNvPr>
          <p:cNvSpPr/>
          <p:nvPr/>
        </p:nvSpPr>
        <p:spPr>
          <a:xfrm>
            <a:off x="7703081" y="1320038"/>
            <a:ext cx="586933" cy="5869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398591"/>
              <a:satOff val="-15725"/>
              <a:lumOff val="17587"/>
              <a:alphaOff val="0"/>
            </a:schemeClr>
          </a:effectRef>
          <a:fontRef idx="minor">
            <a:schemeClr val="lt1"/>
          </a:fontRef>
        </p:style>
      </p:sp>
      <p:grpSp>
        <p:nvGrpSpPr>
          <p:cNvPr id="13" name="Group 12">
            <a:extLst>
              <a:ext uri="{FF2B5EF4-FFF2-40B4-BE49-F238E27FC236}">
                <a16:creationId xmlns:a16="http://schemas.microsoft.com/office/drawing/2014/main" id="{C9351882-B392-6E4B-85F8-687EB402A578}"/>
              </a:ext>
            </a:extLst>
          </p:cNvPr>
          <p:cNvGrpSpPr/>
          <p:nvPr/>
        </p:nvGrpSpPr>
        <p:grpSpPr>
          <a:xfrm>
            <a:off x="7344399" y="2045933"/>
            <a:ext cx="1304296" cy="521718"/>
            <a:chOff x="6804721" y="1307787"/>
            <a:chExt cx="1304296" cy="521718"/>
          </a:xfrm>
        </p:grpSpPr>
        <p:sp>
          <p:nvSpPr>
            <p:cNvPr id="26" name="Rectangle 25">
              <a:extLst>
                <a:ext uri="{FF2B5EF4-FFF2-40B4-BE49-F238E27FC236}">
                  <a16:creationId xmlns:a16="http://schemas.microsoft.com/office/drawing/2014/main" id="{9902E4E2-7A4F-DA40-AADC-6933CF76FECD}"/>
                </a:ext>
              </a:extLst>
            </p:cNvPr>
            <p:cNvSpPr/>
            <p:nvPr/>
          </p:nvSpPr>
          <p:spPr>
            <a:xfrm>
              <a:off x="6804721" y="1307787"/>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27" name="TextBox 26">
              <a:extLst>
                <a:ext uri="{FF2B5EF4-FFF2-40B4-BE49-F238E27FC236}">
                  <a16:creationId xmlns:a16="http://schemas.microsoft.com/office/drawing/2014/main" id="{26CE95A3-F5BC-4E46-AEA0-927228DB11E8}"/>
                </a:ext>
              </a:extLst>
            </p:cNvPr>
            <p:cNvSpPr txBox="1"/>
            <p:nvPr/>
          </p:nvSpPr>
          <p:spPr>
            <a:xfrm>
              <a:off x="6804721" y="1307787"/>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Tele-GroteskHal" pitchFamily="2" charset="0"/>
                </a:rPr>
                <a:t>What standards should be enforced and what can remain flexible?</a:t>
              </a:r>
              <a:endParaRPr lang="en-US" sz="1400" kern="1200" dirty="0">
                <a:latin typeface="Tele-GroteskHal" pitchFamily="2" charset="0"/>
              </a:endParaRPr>
            </a:p>
          </p:txBody>
        </p:sp>
      </p:grpSp>
      <p:sp>
        <p:nvSpPr>
          <p:cNvPr id="14" name="Rectangle 13" descr="Baby">
            <a:extLst>
              <a:ext uri="{FF2B5EF4-FFF2-40B4-BE49-F238E27FC236}">
                <a16:creationId xmlns:a16="http://schemas.microsoft.com/office/drawing/2014/main" id="{5F1A2EAA-7E3F-734D-A19D-ADF25BC9E3AE}"/>
              </a:ext>
            </a:extLst>
          </p:cNvPr>
          <p:cNvSpPr/>
          <p:nvPr/>
        </p:nvSpPr>
        <p:spPr>
          <a:xfrm>
            <a:off x="1160597" y="3487564"/>
            <a:ext cx="586933" cy="58693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531455"/>
              <a:satOff val="-20967"/>
              <a:lumOff val="23449"/>
              <a:alphaOff val="0"/>
            </a:schemeClr>
          </a:effectRef>
          <a:fontRef idx="minor">
            <a:schemeClr val="lt1"/>
          </a:fontRef>
        </p:style>
      </p:sp>
      <p:grpSp>
        <p:nvGrpSpPr>
          <p:cNvPr id="15" name="Group 14">
            <a:extLst>
              <a:ext uri="{FF2B5EF4-FFF2-40B4-BE49-F238E27FC236}">
                <a16:creationId xmlns:a16="http://schemas.microsoft.com/office/drawing/2014/main" id="{2908A840-81C7-FD40-AEF1-2B7A1BA99EEA}"/>
              </a:ext>
            </a:extLst>
          </p:cNvPr>
          <p:cNvGrpSpPr/>
          <p:nvPr/>
        </p:nvGrpSpPr>
        <p:grpSpPr>
          <a:xfrm>
            <a:off x="801915" y="4213459"/>
            <a:ext cx="1304296" cy="521718"/>
            <a:chOff x="1356803" y="2883492"/>
            <a:chExt cx="1304296" cy="521718"/>
          </a:xfrm>
        </p:grpSpPr>
        <p:sp>
          <p:nvSpPr>
            <p:cNvPr id="24" name="Rectangle 23">
              <a:extLst>
                <a:ext uri="{FF2B5EF4-FFF2-40B4-BE49-F238E27FC236}">
                  <a16:creationId xmlns:a16="http://schemas.microsoft.com/office/drawing/2014/main" id="{B1713335-DAC8-0D4F-983B-5D444661BC77}"/>
                </a:ext>
              </a:extLst>
            </p:cNvPr>
            <p:cNvSpPr/>
            <p:nvPr/>
          </p:nvSpPr>
          <p:spPr>
            <a:xfrm>
              <a:off x="1356803" y="2883492"/>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25" name="TextBox 24">
              <a:extLst>
                <a:ext uri="{FF2B5EF4-FFF2-40B4-BE49-F238E27FC236}">
                  <a16:creationId xmlns:a16="http://schemas.microsoft.com/office/drawing/2014/main" id="{F7961F08-3D50-314B-9BC9-6D0D79CA8845}"/>
                </a:ext>
              </a:extLst>
            </p:cNvPr>
            <p:cNvSpPr txBox="1"/>
            <p:nvPr/>
          </p:nvSpPr>
          <p:spPr>
            <a:xfrm>
              <a:off x="1356803" y="2883492"/>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Tele-GroteskHal" pitchFamily="2" charset="0"/>
                </a:rPr>
                <a:t>Are we impeding or empowering?</a:t>
              </a:r>
              <a:endParaRPr lang="en-US" sz="1400" kern="1200" dirty="0">
                <a:latin typeface="Tele-GroteskHal" pitchFamily="2" charset="0"/>
              </a:endParaRPr>
            </a:p>
          </p:txBody>
        </p:sp>
      </p:grpSp>
      <p:sp>
        <p:nvSpPr>
          <p:cNvPr id="16" name="Rectangle 15" descr="Users">
            <a:extLst>
              <a:ext uri="{FF2B5EF4-FFF2-40B4-BE49-F238E27FC236}">
                <a16:creationId xmlns:a16="http://schemas.microsoft.com/office/drawing/2014/main" id="{7FFB6BB8-0A64-6E45-80BB-66B4C9F7BF17}"/>
              </a:ext>
            </a:extLst>
          </p:cNvPr>
          <p:cNvSpPr/>
          <p:nvPr/>
        </p:nvSpPr>
        <p:spPr>
          <a:xfrm>
            <a:off x="4245403" y="3487564"/>
            <a:ext cx="586933" cy="586933"/>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shade val="80000"/>
              <a:hueOff val="664319"/>
              <a:satOff val="-26208"/>
              <a:lumOff val="29312"/>
              <a:alphaOff val="0"/>
            </a:schemeClr>
          </a:effectRef>
          <a:fontRef idx="minor">
            <a:schemeClr val="lt1"/>
          </a:fontRef>
        </p:style>
      </p:sp>
      <p:grpSp>
        <p:nvGrpSpPr>
          <p:cNvPr id="17" name="Group 16">
            <a:extLst>
              <a:ext uri="{FF2B5EF4-FFF2-40B4-BE49-F238E27FC236}">
                <a16:creationId xmlns:a16="http://schemas.microsoft.com/office/drawing/2014/main" id="{80BA1916-B4CE-4C40-BF6A-5E498C95272B}"/>
              </a:ext>
            </a:extLst>
          </p:cNvPr>
          <p:cNvGrpSpPr/>
          <p:nvPr/>
        </p:nvGrpSpPr>
        <p:grpSpPr>
          <a:xfrm>
            <a:off x="3886721" y="4213459"/>
            <a:ext cx="1304296" cy="521718"/>
            <a:chOff x="2971014" y="2844454"/>
            <a:chExt cx="1304296" cy="521718"/>
          </a:xfrm>
        </p:grpSpPr>
        <p:sp>
          <p:nvSpPr>
            <p:cNvPr id="22" name="Rectangle 21">
              <a:extLst>
                <a:ext uri="{FF2B5EF4-FFF2-40B4-BE49-F238E27FC236}">
                  <a16:creationId xmlns:a16="http://schemas.microsoft.com/office/drawing/2014/main" id="{7279C1C4-49D3-8244-B450-B657BBC1DAAD}"/>
                </a:ext>
              </a:extLst>
            </p:cNvPr>
            <p:cNvSpPr/>
            <p:nvPr/>
          </p:nvSpPr>
          <p:spPr>
            <a:xfrm>
              <a:off x="2971014" y="2844454"/>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23" name="TextBox 22">
              <a:extLst>
                <a:ext uri="{FF2B5EF4-FFF2-40B4-BE49-F238E27FC236}">
                  <a16:creationId xmlns:a16="http://schemas.microsoft.com/office/drawing/2014/main" id="{0E886C41-9B35-4E45-AD30-AAD72D031068}"/>
                </a:ext>
              </a:extLst>
            </p:cNvPr>
            <p:cNvSpPr txBox="1"/>
            <p:nvPr/>
          </p:nvSpPr>
          <p:spPr>
            <a:xfrm>
              <a:off x="2971014" y="2844454"/>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Tele-GroteskHal" pitchFamily="2" charset="0"/>
                </a:rPr>
                <a:t>Do we have a community of support?</a:t>
              </a:r>
              <a:endParaRPr lang="en-US" sz="1400" kern="1200" dirty="0">
                <a:latin typeface="Tele-GroteskHal" pitchFamily="2" charset="0"/>
              </a:endParaRPr>
            </a:p>
          </p:txBody>
        </p:sp>
      </p:grpSp>
      <p:sp>
        <p:nvSpPr>
          <p:cNvPr id="18" name="Rectangle 17" descr="Share With Person">
            <a:extLst>
              <a:ext uri="{FF2B5EF4-FFF2-40B4-BE49-F238E27FC236}">
                <a16:creationId xmlns:a16="http://schemas.microsoft.com/office/drawing/2014/main" id="{F569E70F-A51F-BE4D-861C-5F8E23350987}"/>
              </a:ext>
            </a:extLst>
          </p:cNvPr>
          <p:cNvSpPr/>
          <p:nvPr/>
        </p:nvSpPr>
        <p:spPr>
          <a:xfrm>
            <a:off x="7330210" y="3487564"/>
            <a:ext cx="586933" cy="586933"/>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hemeClr val="lt1">
              <a:hueOff val="0"/>
              <a:satOff val="0"/>
              <a:lumOff val="0"/>
              <a:alphaOff val="0"/>
            </a:schemeClr>
          </a:lnRef>
          <a:fillRef idx="1">
            <a:scrgbClr r="0" g="0" b="0"/>
          </a:fillRef>
          <a:effectRef idx="0">
            <a:schemeClr val="accent1">
              <a:shade val="80000"/>
              <a:hueOff val="797183"/>
              <a:satOff val="-31450"/>
              <a:lumOff val="35174"/>
              <a:alphaOff val="0"/>
            </a:schemeClr>
          </a:effectRef>
          <a:fontRef idx="minor">
            <a:schemeClr val="lt1"/>
          </a:fontRef>
        </p:style>
      </p:sp>
      <p:grpSp>
        <p:nvGrpSpPr>
          <p:cNvPr id="19" name="Group 18">
            <a:extLst>
              <a:ext uri="{FF2B5EF4-FFF2-40B4-BE49-F238E27FC236}">
                <a16:creationId xmlns:a16="http://schemas.microsoft.com/office/drawing/2014/main" id="{3AB1113C-CF38-D84E-B4E0-D95037F2491F}"/>
              </a:ext>
            </a:extLst>
          </p:cNvPr>
          <p:cNvGrpSpPr/>
          <p:nvPr/>
        </p:nvGrpSpPr>
        <p:grpSpPr>
          <a:xfrm>
            <a:off x="6971528" y="4213459"/>
            <a:ext cx="1304296" cy="521718"/>
            <a:chOff x="5213857" y="2975087"/>
            <a:chExt cx="1304296" cy="521718"/>
          </a:xfrm>
        </p:grpSpPr>
        <p:sp>
          <p:nvSpPr>
            <p:cNvPr id="20" name="Rectangle 19">
              <a:extLst>
                <a:ext uri="{FF2B5EF4-FFF2-40B4-BE49-F238E27FC236}">
                  <a16:creationId xmlns:a16="http://schemas.microsoft.com/office/drawing/2014/main" id="{10C552B7-7F62-8546-AA3D-5130AEA74290}"/>
                </a:ext>
              </a:extLst>
            </p:cNvPr>
            <p:cNvSpPr/>
            <p:nvPr/>
          </p:nvSpPr>
          <p:spPr>
            <a:xfrm>
              <a:off x="5213857" y="2975087"/>
              <a:ext cx="1304296" cy="5217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t"/>
            <a:lstStyle/>
            <a:p>
              <a:endParaRPr lang="en-US"/>
            </a:p>
          </p:txBody>
        </p:sp>
        <p:sp>
          <p:nvSpPr>
            <p:cNvPr id="21" name="TextBox 20">
              <a:extLst>
                <a:ext uri="{FF2B5EF4-FFF2-40B4-BE49-F238E27FC236}">
                  <a16:creationId xmlns:a16="http://schemas.microsoft.com/office/drawing/2014/main" id="{375E65BB-B4A8-D045-8981-355074C5C5B0}"/>
                </a:ext>
              </a:extLst>
            </p:cNvPr>
            <p:cNvSpPr txBox="1"/>
            <p:nvPr/>
          </p:nvSpPr>
          <p:spPr>
            <a:xfrm>
              <a:off x="5213857" y="2975087"/>
              <a:ext cx="1304296" cy="5217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Tele-GroteskHal" pitchFamily="2" charset="0"/>
                </a:rPr>
                <a:t>Do our customers believe in us?</a:t>
              </a:r>
            </a:p>
          </p:txBody>
        </p:sp>
      </p:grpSp>
      <p:cxnSp>
        <p:nvCxnSpPr>
          <p:cNvPr id="42" name="Straight Connector 41">
            <a:extLst>
              <a:ext uri="{FF2B5EF4-FFF2-40B4-BE49-F238E27FC236}">
                <a16:creationId xmlns:a16="http://schemas.microsoft.com/office/drawing/2014/main" id="{CE87582A-AD5C-D540-897E-2A8ECCBF6665}"/>
              </a:ext>
            </a:extLst>
          </p:cNvPr>
          <p:cNvCxnSpPr>
            <a:cxnSpLocks/>
          </p:cNvCxnSpPr>
          <p:nvPr/>
        </p:nvCxnSpPr>
        <p:spPr>
          <a:xfrm>
            <a:off x="0" y="3102429"/>
            <a:ext cx="9144000"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A176033-AC66-9D49-BFD5-4B5BB301D03E}"/>
              </a:ext>
            </a:extLst>
          </p:cNvPr>
          <p:cNvCxnSpPr>
            <a:cxnSpLocks/>
          </p:cNvCxnSpPr>
          <p:nvPr/>
        </p:nvCxnSpPr>
        <p:spPr>
          <a:xfrm flipV="1">
            <a:off x="2996466" y="3102430"/>
            <a:ext cx="0" cy="204107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F7D1CA4-478E-9943-AAC4-EC3DF206E9AA}"/>
              </a:ext>
            </a:extLst>
          </p:cNvPr>
          <p:cNvCxnSpPr>
            <a:cxnSpLocks/>
          </p:cNvCxnSpPr>
          <p:nvPr/>
        </p:nvCxnSpPr>
        <p:spPr>
          <a:xfrm flipV="1">
            <a:off x="6081272" y="3102429"/>
            <a:ext cx="0" cy="2041071"/>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15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AA9C0425-D461-453A-8B4B-8E2FC8CD472D}"/>
              </a:ext>
            </a:extLst>
          </p:cNvPr>
          <p:cNvGraphicFramePr>
            <a:graphicFrameLocks noGrp="1"/>
          </p:cNvGraphicFramePr>
          <p:nvPr>
            <p:ph sz="quarter" idx="12"/>
            <p:extLst>
              <p:ext uri="{D42A27DB-BD31-4B8C-83A1-F6EECF244321}">
                <p14:modId xmlns:p14="http://schemas.microsoft.com/office/powerpoint/2010/main" val="2021116444"/>
              </p:ext>
            </p:extLst>
          </p:nvPr>
        </p:nvGraphicFramePr>
        <p:xfrm>
          <a:off x="3665538" y="146050"/>
          <a:ext cx="5313362" cy="4691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8D6BA5D-BF47-4DD2-9DBA-A494F42CEA19}"/>
              </a:ext>
            </a:extLst>
          </p:cNvPr>
          <p:cNvSpPr>
            <a:spLocks noGrp="1"/>
          </p:cNvSpPr>
          <p:nvPr>
            <p:ph type="title"/>
          </p:nvPr>
        </p:nvSpPr>
        <p:spPr/>
        <p:txBody>
          <a:bodyPr wrap="square" anchor="ctr">
            <a:normAutofit/>
          </a:bodyPr>
          <a:lstStyle/>
          <a:p>
            <a:pPr>
              <a:lnSpc>
                <a:spcPct val="100000"/>
              </a:lnSpc>
            </a:pPr>
            <a:r>
              <a:rPr lang="en-US" sz="3200" dirty="0">
                <a:latin typeface="Tele-GroteskUlt" pitchFamily="2" charset="0"/>
              </a:rPr>
              <a:t>Find the right solutions</a:t>
            </a:r>
          </a:p>
        </p:txBody>
      </p:sp>
      <p:sp>
        <p:nvSpPr>
          <p:cNvPr id="6" name="Rounded Rectangle 5">
            <a:extLst>
              <a:ext uri="{FF2B5EF4-FFF2-40B4-BE49-F238E27FC236}">
                <a16:creationId xmlns:a16="http://schemas.microsoft.com/office/drawing/2014/main" id="{77EB1546-086C-F34A-AD55-4A9BFEBD3BFA}"/>
              </a:ext>
            </a:extLst>
          </p:cNvPr>
          <p:cNvSpPr/>
          <p:nvPr/>
        </p:nvSpPr>
        <p:spPr>
          <a:xfrm>
            <a:off x="3548177" y="246351"/>
            <a:ext cx="5313362" cy="733985"/>
          </a:xfrm>
          <a:prstGeom prst="roundRect">
            <a:avLst>
              <a:gd name="adj" fmla="val 10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descr="Unicorn">
            <a:extLst>
              <a:ext uri="{FF2B5EF4-FFF2-40B4-BE49-F238E27FC236}">
                <a16:creationId xmlns:a16="http://schemas.microsoft.com/office/drawing/2014/main" id="{6F8D1962-4711-DB4F-9CA9-417649F1828D}"/>
              </a:ext>
            </a:extLst>
          </p:cNvPr>
          <p:cNvSpPr/>
          <p:nvPr/>
        </p:nvSpPr>
        <p:spPr>
          <a:xfrm>
            <a:off x="3770207" y="411498"/>
            <a:ext cx="404086" cy="40369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2D2FFA22-92C9-B84F-A10A-BFF9D7B70FF6}"/>
              </a:ext>
            </a:extLst>
          </p:cNvPr>
          <p:cNvGrpSpPr/>
          <p:nvPr/>
        </p:nvGrpSpPr>
        <p:grpSpPr>
          <a:xfrm>
            <a:off x="4396325" y="246351"/>
            <a:ext cx="4439524" cy="779859"/>
            <a:chOff x="848148" y="5951"/>
            <a:chExt cx="4439524" cy="779859"/>
          </a:xfrm>
        </p:grpSpPr>
        <p:sp>
          <p:nvSpPr>
            <p:cNvPr id="30" name="Rectangle 29">
              <a:extLst>
                <a:ext uri="{FF2B5EF4-FFF2-40B4-BE49-F238E27FC236}">
                  <a16:creationId xmlns:a16="http://schemas.microsoft.com/office/drawing/2014/main" id="{0D9F6067-BCAF-5141-85BF-15F19F7DCA93}"/>
                </a:ext>
              </a:extLst>
            </p:cNvPr>
            <p:cNvSpPr/>
            <p:nvPr/>
          </p:nvSpPr>
          <p:spPr>
            <a:xfrm>
              <a:off x="848148" y="5951"/>
              <a:ext cx="4439524" cy="779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EDBB566B-8775-9140-A471-56DEA197C052}"/>
                </a:ext>
              </a:extLst>
            </p:cNvPr>
            <p:cNvSpPr txBox="1"/>
            <p:nvPr/>
          </p:nvSpPr>
          <p:spPr>
            <a:xfrm>
              <a:off x="848148" y="5951"/>
              <a:ext cx="4439524" cy="779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2535" tIns="82535" rIns="82535" bIns="82535" numCol="1" spcCol="1270" anchor="ctr" anchorCtr="0">
              <a:noAutofit/>
            </a:bodyPr>
            <a:lstStyle/>
            <a:p>
              <a:pPr marL="0" lvl="0" indent="0" algn="l" defTabSz="622300">
                <a:lnSpc>
                  <a:spcPct val="100000"/>
                </a:lnSpc>
                <a:spcBef>
                  <a:spcPct val="0"/>
                </a:spcBef>
                <a:spcAft>
                  <a:spcPct val="35000"/>
                </a:spcAft>
                <a:buNone/>
              </a:pPr>
              <a:r>
                <a:rPr lang="en-US" sz="1400" b="0" kern="1200" dirty="0">
                  <a:solidFill>
                    <a:schemeClr val="tx1">
                      <a:lumMod val="75000"/>
                    </a:schemeClr>
                  </a:solidFill>
                  <a:latin typeface="Tele-GroteskHal" pitchFamily="2" charset="0"/>
                </a:rPr>
                <a:t>Define and refine best practices you can control and simultaneously challenge the ones you can't for more refinement. Think unicorn and ideal, but also iterations.</a:t>
              </a:r>
              <a:endParaRPr lang="en-US" sz="1400" kern="1200" dirty="0">
                <a:solidFill>
                  <a:schemeClr val="tx1">
                    <a:lumMod val="75000"/>
                  </a:schemeClr>
                </a:solidFill>
                <a:latin typeface="Tele-GroteskHal" pitchFamily="2" charset="0"/>
              </a:endParaRPr>
            </a:p>
          </p:txBody>
        </p:sp>
      </p:grpSp>
      <p:sp>
        <p:nvSpPr>
          <p:cNvPr id="10" name="Rounded Rectangle 9">
            <a:extLst>
              <a:ext uri="{FF2B5EF4-FFF2-40B4-BE49-F238E27FC236}">
                <a16:creationId xmlns:a16="http://schemas.microsoft.com/office/drawing/2014/main" id="{940F2B09-8A02-9C4C-9D38-871DC856DB17}"/>
              </a:ext>
            </a:extLst>
          </p:cNvPr>
          <p:cNvSpPr/>
          <p:nvPr/>
        </p:nvSpPr>
        <p:spPr>
          <a:xfrm>
            <a:off x="3548177" y="1221176"/>
            <a:ext cx="5313362" cy="733985"/>
          </a:xfrm>
          <a:prstGeom prst="roundRect">
            <a:avLst>
              <a:gd name="adj" fmla="val 10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descr="Chevron Arrows">
            <a:extLst>
              <a:ext uri="{FF2B5EF4-FFF2-40B4-BE49-F238E27FC236}">
                <a16:creationId xmlns:a16="http://schemas.microsoft.com/office/drawing/2014/main" id="{29390025-9869-F74B-AA86-15DE3549890F}"/>
              </a:ext>
            </a:extLst>
          </p:cNvPr>
          <p:cNvSpPr/>
          <p:nvPr/>
        </p:nvSpPr>
        <p:spPr>
          <a:xfrm>
            <a:off x="3770207" y="1386323"/>
            <a:ext cx="404086" cy="403692"/>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2" name="Group 11">
            <a:extLst>
              <a:ext uri="{FF2B5EF4-FFF2-40B4-BE49-F238E27FC236}">
                <a16:creationId xmlns:a16="http://schemas.microsoft.com/office/drawing/2014/main" id="{0D2CD95F-2339-3942-86B8-95BD89AA46E9}"/>
              </a:ext>
            </a:extLst>
          </p:cNvPr>
          <p:cNvGrpSpPr/>
          <p:nvPr/>
        </p:nvGrpSpPr>
        <p:grpSpPr>
          <a:xfrm>
            <a:off x="4396325" y="1221176"/>
            <a:ext cx="4439524" cy="779859"/>
            <a:chOff x="848148" y="980776"/>
            <a:chExt cx="4439524" cy="779859"/>
          </a:xfrm>
        </p:grpSpPr>
        <p:sp>
          <p:nvSpPr>
            <p:cNvPr id="28" name="Rectangle 27">
              <a:extLst>
                <a:ext uri="{FF2B5EF4-FFF2-40B4-BE49-F238E27FC236}">
                  <a16:creationId xmlns:a16="http://schemas.microsoft.com/office/drawing/2014/main" id="{7DC529B9-9095-614F-93D8-6479AC3FFB07}"/>
                </a:ext>
              </a:extLst>
            </p:cNvPr>
            <p:cNvSpPr/>
            <p:nvPr/>
          </p:nvSpPr>
          <p:spPr>
            <a:xfrm>
              <a:off x="848148" y="980776"/>
              <a:ext cx="4439524" cy="779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TextBox 28">
              <a:extLst>
                <a:ext uri="{FF2B5EF4-FFF2-40B4-BE49-F238E27FC236}">
                  <a16:creationId xmlns:a16="http://schemas.microsoft.com/office/drawing/2014/main" id="{F59B639A-E03A-6647-A7C9-1D7C0232119F}"/>
                </a:ext>
              </a:extLst>
            </p:cNvPr>
            <p:cNvSpPr txBox="1"/>
            <p:nvPr/>
          </p:nvSpPr>
          <p:spPr>
            <a:xfrm>
              <a:off x="848148" y="980776"/>
              <a:ext cx="4439524" cy="779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2535" tIns="82535" rIns="82535" bIns="82535" numCol="1" spcCol="1270" anchor="ctr" anchorCtr="0">
              <a:noAutofit/>
            </a:bodyPr>
            <a:lstStyle/>
            <a:p>
              <a:pPr marL="0" lvl="0" indent="0" algn="l" defTabSz="622300">
                <a:lnSpc>
                  <a:spcPct val="100000"/>
                </a:lnSpc>
                <a:spcBef>
                  <a:spcPct val="0"/>
                </a:spcBef>
                <a:spcAft>
                  <a:spcPct val="35000"/>
                </a:spcAft>
                <a:buNone/>
              </a:pPr>
              <a:r>
                <a:rPr lang="en-US" sz="1400" b="0" kern="1200">
                  <a:solidFill>
                    <a:schemeClr val="tx1">
                      <a:lumMod val="75000"/>
                    </a:schemeClr>
                  </a:solidFill>
                  <a:latin typeface="Tele-GroteskHal" pitchFamily="2" charset="0"/>
                </a:rPr>
                <a:t>Determine large scale directional movements in people process and tools.</a:t>
              </a:r>
              <a:endParaRPr lang="en-US" sz="1400" kern="1200">
                <a:solidFill>
                  <a:schemeClr val="tx1">
                    <a:lumMod val="75000"/>
                  </a:schemeClr>
                </a:solidFill>
                <a:latin typeface="Tele-GroteskHal" pitchFamily="2" charset="0"/>
              </a:endParaRPr>
            </a:p>
          </p:txBody>
        </p:sp>
      </p:grpSp>
      <p:sp>
        <p:nvSpPr>
          <p:cNvPr id="13" name="Rounded Rectangle 12">
            <a:extLst>
              <a:ext uri="{FF2B5EF4-FFF2-40B4-BE49-F238E27FC236}">
                <a16:creationId xmlns:a16="http://schemas.microsoft.com/office/drawing/2014/main" id="{BF6294FE-BB14-0542-9133-F2AF6911E35F}"/>
              </a:ext>
            </a:extLst>
          </p:cNvPr>
          <p:cNvSpPr/>
          <p:nvPr/>
        </p:nvSpPr>
        <p:spPr>
          <a:xfrm>
            <a:off x="3548177" y="2196001"/>
            <a:ext cx="5313362" cy="733985"/>
          </a:xfrm>
          <a:prstGeom prst="roundRect">
            <a:avLst>
              <a:gd name="adj" fmla="val 10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ectangle 13" descr="Diamond">
            <a:extLst>
              <a:ext uri="{FF2B5EF4-FFF2-40B4-BE49-F238E27FC236}">
                <a16:creationId xmlns:a16="http://schemas.microsoft.com/office/drawing/2014/main" id="{BB63EA3F-7026-0245-AF09-5D23798213C3}"/>
              </a:ext>
            </a:extLst>
          </p:cNvPr>
          <p:cNvSpPr/>
          <p:nvPr/>
        </p:nvSpPr>
        <p:spPr>
          <a:xfrm>
            <a:off x="3770207" y="2361148"/>
            <a:ext cx="404086" cy="403692"/>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3A2EED01-0874-5747-A86F-CBC0287F4F6B}"/>
              </a:ext>
            </a:extLst>
          </p:cNvPr>
          <p:cNvGrpSpPr/>
          <p:nvPr/>
        </p:nvGrpSpPr>
        <p:grpSpPr>
          <a:xfrm>
            <a:off x="4396325" y="2196001"/>
            <a:ext cx="4439524" cy="779859"/>
            <a:chOff x="848148" y="1955601"/>
            <a:chExt cx="4439524" cy="779859"/>
          </a:xfrm>
        </p:grpSpPr>
        <p:sp>
          <p:nvSpPr>
            <p:cNvPr id="26" name="Rectangle 25">
              <a:extLst>
                <a:ext uri="{FF2B5EF4-FFF2-40B4-BE49-F238E27FC236}">
                  <a16:creationId xmlns:a16="http://schemas.microsoft.com/office/drawing/2014/main" id="{C384D6A8-985A-774B-9306-80BE4947E919}"/>
                </a:ext>
              </a:extLst>
            </p:cNvPr>
            <p:cNvSpPr/>
            <p:nvPr/>
          </p:nvSpPr>
          <p:spPr>
            <a:xfrm>
              <a:off x="848148" y="1955601"/>
              <a:ext cx="4439524" cy="779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TextBox 26">
              <a:extLst>
                <a:ext uri="{FF2B5EF4-FFF2-40B4-BE49-F238E27FC236}">
                  <a16:creationId xmlns:a16="http://schemas.microsoft.com/office/drawing/2014/main" id="{8BC1AF91-9031-454E-ACF2-92F3FC6763A9}"/>
                </a:ext>
              </a:extLst>
            </p:cNvPr>
            <p:cNvSpPr txBox="1"/>
            <p:nvPr/>
          </p:nvSpPr>
          <p:spPr>
            <a:xfrm>
              <a:off x="848148" y="1955601"/>
              <a:ext cx="4439524" cy="779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2535" tIns="82535" rIns="82535" bIns="82535" numCol="1" spcCol="1270" anchor="ctr" anchorCtr="0">
              <a:noAutofit/>
            </a:bodyPr>
            <a:lstStyle/>
            <a:p>
              <a:pPr marL="0" lvl="0" indent="0" algn="l" defTabSz="622300">
                <a:lnSpc>
                  <a:spcPct val="100000"/>
                </a:lnSpc>
                <a:spcBef>
                  <a:spcPct val="0"/>
                </a:spcBef>
                <a:spcAft>
                  <a:spcPct val="35000"/>
                </a:spcAft>
                <a:buNone/>
              </a:pPr>
              <a:r>
                <a:rPr lang="en-US" sz="1400" b="0" kern="1200">
                  <a:solidFill>
                    <a:schemeClr val="tx1">
                      <a:lumMod val="75000"/>
                    </a:schemeClr>
                  </a:solidFill>
                  <a:latin typeface="Tele-GroteskHal" pitchFamily="2" charset="0"/>
                </a:rPr>
                <a:t>Treat feedback like gold - accommodate for what makes an amazing developer experience. We measure </a:t>
              </a:r>
              <a:r>
                <a:rPr lang="en-US" sz="1400" kern="1200">
                  <a:solidFill>
                    <a:schemeClr val="tx1">
                      <a:lumMod val="75000"/>
                    </a:schemeClr>
                  </a:solidFill>
                  <a:latin typeface="Tele-GroteskHal" pitchFamily="2" charset="0"/>
                </a:rPr>
                <a:t>NPS.</a:t>
              </a:r>
            </a:p>
          </p:txBody>
        </p:sp>
      </p:grpSp>
      <p:sp>
        <p:nvSpPr>
          <p:cNvPr id="16" name="Rounded Rectangle 15">
            <a:extLst>
              <a:ext uri="{FF2B5EF4-FFF2-40B4-BE49-F238E27FC236}">
                <a16:creationId xmlns:a16="http://schemas.microsoft.com/office/drawing/2014/main" id="{35A6CA75-4618-F642-9C75-ED0BFB8FC32F}"/>
              </a:ext>
            </a:extLst>
          </p:cNvPr>
          <p:cNvSpPr/>
          <p:nvPr/>
        </p:nvSpPr>
        <p:spPr>
          <a:xfrm>
            <a:off x="3548177" y="3170826"/>
            <a:ext cx="5313362" cy="733985"/>
          </a:xfrm>
          <a:prstGeom prst="roundRect">
            <a:avLst>
              <a:gd name="adj" fmla="val 10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16" descr="Processor">
            <a:extLst>
              <a:ext uri="{FF2B5EF4-FFF2-40B4-BE49-F238E27FC236}">
                <a16:creationId xmlns:a16="http://schemas.microsoft.com/office/drawing/2014/main" id="{4E54BEA2-2734-634E-AE2E-474ECD2637DB}"/>
              </a:ext>
            </a:extLst>
          </p:cNvPr>
          <p:cNvSpPr/>
          <p:nvPr/>
        </p:nvSpPr>
        <p:spPr>
          <a:xfrm>
            <a:off x="3770207" y="3335973"/>
            <a:ext cx="404086" cy="403692"/>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8" name="Group 17">
            <a:extLst>
              <a:ext uri="{FF2B5EF4-FFF2-40B4-BE49-F238E27FC236}">
                <a16:creationId xmlns:a16="http://schemas.microsoft.com/office/drawing/2014/main" id="{5F39FB5F-B0EF-B843-AD93-C855833C05C1}"/>
              </a:ext>
            </a:extLst>
          </p:cNvPr>
          <p:cNvGrpSpPr/>
          <p:nvPr/>
        </p:nvGrpSpPr>
        <p:grpSpPr>
          <a:xfrm>
            <a:off x="4396325" y="3170826"/>
            <a:ext cx="4439524" cy="779859"/>
            <a:chOff x="848148" y="2930426"/>
            <a:chExt cx="4439524" cy="779859"/>
          </a:xfrm>
        </p:grpSpPr>
        <p:sp>
          <p:nvSpPr>
            <p:cNvPr id="24" name="Rectangle 23">
              <a:extLst>
                <a:ext uri="{FF2B5EF4-FFF2-40B4-BE49-F238E27FC236}">
                  <a16:creationId xmlns:a16="http://schemas.microsoft.com/office/drawing/2014/main" id="{FDD80F16-36E7-A34C-ADF5-6DAC145C7A00}"/>
                </a:ext>
              </a:extLst>
            </p:cNvPr>
            <p:cNvSpPr/>
            <p:nvPr/>
          </p:nvSpPr>
          <p:spPr>
            <a:xfrm>
              <a:off x="848148" y="2930426"/>
              <a:ext cx="4439524" cy="779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BFAC9FE-AC3A-9C42-82B3-115DED86F306}"/>
                </a:ext>
              </a:extLst>
            </p:cNvPr>
            <p:cNvSpPr txBox="1"/>
            <p:nvPr/>
          </p:nvSpPr>
          <p:spPr>
            <a:xfrm>
              <a:off x="848148" y="2930426"/>
              <a:ext cx="4439524" cy="779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2535" tIns="82535" rIns="82535" bIns="82535" numCol="1" spcCol="1270" anchor="ctr" anchorCtr="0">
              <a:noAutofit/>
            </a:bodyPr>
            <a:lstStyle/>
            <a:p>
              <a:pPr marL="0" lvl="0" indent="0" algn="l" defTabSz="622300">
                <a:lnSpc>
                  <a:spcPct val="100000"/>
                </a:lnSpc>
                <a:spcBef>
                  <a:spcPct val="0"/>
                </a:spcBef>
                <a:spcAft>
                  <a:spcPct val="35000"/>
                </a:spcAft>
                <a:buNone/>
              </a:pPr>
              <a:r>
                <a:rPr lang="en-US" sz="1400" b="0" kern="1200">
                  <a:solidFill>
                    <a:schemeClr val="tx1">
                      <a:lumMod val="75000"/>
                    </a:schemeClr>
                  </a:solidFill>
                  <a:latin typeface="Tele-GroteskHal" pitchFamily="2" charset="0"/>
                </a:rPr>
                <a:t>Move to low-context switch, low cognitive load, throughput focused tools like GitLab and Gitlab-CI</a:t>
              </a:r>
              <a:endParaRPr lang="en-US" sz="1400" kern="1200">
                <a:solidFill>
                  <a:schemeClr val="tx1">
                    <a:lumMod val="75000"/>
                  </a:schemeClr>
                </a:solidFill>
                <a:latin typeface="Tele-GroteskHal" pitchFamily="2" charset="0"/>
              </a:endParaRPr>
            </a:p>
          </p:txBody>
        </p:sp>
      </p:grpSp>
      <p:sp>
        <p:nvSpPr>
          <p:cNvPr id="19" name="Rounded Rectangle 18">
            <a:extLst>
              <a:ext uri="{FF2B5EF4-FFF2-40B4-BE49-F238E27FC236}">
                <a16:creationId xmlns:a16="http://schemas.microsoft.com/office/drawing/2014/main" id="{4A9B65B3-A11F-B44A-8957-568445920DAD}"/>
              </a:ext>
            </a:extLst>
          </p:cNvPr>
          <p:cNvSpPr/>
          <p:nvPr/>
        </p:nvSpPr>
        <p:spPr>
          <a:xfrm>
            <a:off x="3548177" y="4145651"/>
            <a:ext cx="5313362" cy="733985"/>
          </a:xfrm>
          <a:prstGeom prst="roundRect">
            <a:avLst>
              <a:gd name="adj" fmla="val 10000"/>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ectangle 19" descr="Checkmark">
            <a:extLst>
              <a:ext uri="{FF2B5EF4-FFF2-40B4-BE49-F238E27FC236}">
                <a16:creationId xmlns:a16="http://schemas.microsoft.com/office/drawing/2014/main" id="{40769DB1-D30F-914E-A5B8-C018E4495E69}"/>
              </a:ext>
            </a:extLst>
          </p:cNvPr>
          <p:cNvSpPr/>
          <p:nvPr/>
        </p:nvSpPr>
        <p:spPr>
          <a:xfrm>
            <a:off x="3770207" y="4310798"/>
            <a:ext cx="404086" cy="403692"/>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21" name="Group 20">
            <a:extLst>
              <a:ext uri="{FF2B5EF4-FFF2-40B4-BE49-F238E27FC236}">
                <a16:creationId xmlns:a16="http://schemas.microsoft.com/office/drawing/2014/main" id="{0A05808A-BA98-F54D-AFB2-012C8683BEC2}"/>
              </a:ext>
            </a:extLst>
          </p:cNvPr>
          <p:cNvGrpSpPr/>
          <p:nvPr/>
        </p:nvGrpSpPr>
        <p:grpSpPr>
          <a:xfrm>
            <a:off x="4396325" y="4145651"/>
            <a:ext cx="4439524" cy="779859"/>
            <a:chOff x="848148" y="3905251"/>
            <a:chExt cx="4439524" cy="779859"/>
          </a:xfrm>
        </p:grpSpPr>
        <p:sp>
          <p:nvSpPr>
            <p:cNvPr id="22" name="Rectangle 21">
              <a:extLst>
                <a:ext uri="{FF2B5EF4-FFF2-40B4-BE49-F238E27FC236}">
                  <a16:creationId xmlns:a16="http://schemas.microsoft.com/office/drawing/2014/main" id="{350AD0A6-AF1C-9F49-93C4-0B3C3821FAFF}"/>
                </a:ext>
              </a:extLst>
            </p:cNvPr>
            <p:cNvSpPr/>
            <p:nvPr/>
          </p:nvSpPr>
          <p:spPr>
            <a:xfrm>
              <a:off x="848148" y="3905251"/>
              <a:ext cx="4439524" cy="7798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6D9FC396-0465-0B43-97B2-34E5B62BCFA2}"/>
                </a:ext>
              </a:extLst>
            </p:cNvPr>
            <p:cNvSpPr txBox="1"/>
            <p:nvPr/>
          </p:nvSpPr>
          <p:spPr>
            <a:xfrm>
              <a:off x="848148" y="3905251"/>
              <a:ext cx="4439524" cy="7798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2535" tIns="82535" rIns="82535" bIns="82535" numCol="1" spcCol="1270" anchor="ctr" anchorCtr="0">
              <a:noAutofit/>
            </a:bodyPr>
            <a:lstStyle/>
            <a:p>
              <a:pPr marL="0" lvl="0" indent="0" algn="l" defTabSz="622300">
                <a:lnSpc>
                  <a:spcPct val="100000"/>
                </a:lnSpc>
                <a:spcBef>
                  <a:spcPct val="0"/>
                </a:spcBef>
                <a:spcAft>
                  <a:spcPct val="35000"/>
                </a:spcAft>
                <a:buNone/>
              </a:pPr>
              <a:r>
                <a:rPr lang="en-US" sz="1400" b="0" kern="1200">
                  <a:solidFill>
                    <a:schemeClr val="tx1">
                      <a:lumMod val="75000"/>
                    </a:schemeClr>
                  </a:solidFill>
                  <a:latin typeface="Tele-GroteskHal" pitchFamily="2" charset="0"/>
                </a:rPr>
                <a:t>Core Vs. Context</a:t>
              </a:r>
              <a:endParaRPr lang="en-US" sz="1400" kern="1200">
                <a:solidFill>
                  <a:schemeClr val="tx1">
                    <a:lumMod val="75000"/>
                  </a:schemeClr>
                </a:solidFill>
                <a:latin typeface="Tele-GroteskHal" pitchFamily="2" charset="0"/>
              </a:endParaRPr>
            </a:p>
          </p:txBody>
        </p:sp>
      </p:grpSp>
    </p:spTree>
    <p:extLst>
      <p:ext uri="{BB962C8B-B14F-4D97-AF65-F5344CB8AC3E}">
        <p14:creationId xmlns:p14="http://schemas.microsoft.com/office/powerpoint/2010/main" val="353734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3EF6B4-BC06-3546-9380-3294C55775B3}"/>
              </a:ext>
            </a:extLst>
          </p:cNvPr>
          <p:cNvPicPr>
            <a:picLocks noChangeAspect="1"/>
          </p:cNvPicPr>
          <p:nvPr/>
        </p:nvPicPr>
        <p:blipFill>
          <a:blip r:embed="rId3"/>
          <a:stretch>
            <a:fillRect/>
          </a:stretch>
        </p:blipFill>
        <p:spPr>
          <a:xfrm>
            <a:off x="4572000" y="916566"/>
            <a:ext cx="3589932" cy="3811838"/>
          </a:xfrm>
          <a:prstGeom prst="rect">
            <a:avLst/>
          </a:prstGeom>
        </p:spPr>
      </p:pic>
      <p:pic>
        <p:nvPicPr>
          <p:cNvPr id="5" name="Picture 4" descr="A picture containing person, indoor, woman, computer&#10;&#10;Description automatically generated">
            <a:extLst>
              <a:ext uri="{FF2B5EF4-FFF2-40B4-BE49-F238E27FC236}">
                <a16:creationId xmlns:a16="http://schemas.microsoft.com/office/drawing/2014/main" id="{9F9AFFF0-F730-A647-A1E1-0B39944F0164}"/>
              </a:ext>
            </a:extLst>
          </p:cNvPr>
          <p:cNvPicPr>
            <a:picLocks noChangeAspect="1"/>
          </p:cNvPicPr>
          <p:nvPr/>
        </p:nvPicPr>
        <p:blipFill rotWithShape="1">
          <a:blip r:embed="rId4"/>
          <a:srcRect l="18015" r="34459"/>
          <a:stretch/>
        </p:blipFill>
        <p:spPr>
          <a:xfrm>
            <a:off x="0" y="0"/>
            <a:ext cx="3664914" cy="5143500"/>
          </a:xfrm>
          <a:prstGeom prst="rect">
            <a:avLst/>
          </a:prstGeom>
        </p:spPr>
      </p:pic>
      <p:sp>
        <p:nvSpPr>
          <p:cNvPr id="8" name="Title 7">
            <a:extLst>
              <a:ext uri="{FF2B5EF4-FFF2-40B4-BE49-F238E27FC236}">
                <a16:creationId xmlns:a16="http://schemas.microsoft.com/office/drawing/2014/main" id="{A8F57015-5584-6848-9242-C75FD0D57CBD}"/>
              </a:ext>
            </a:extLst>
          </p:cNvPr>
          <p:cNvSpPr>
            <a:spLocks noGrp="1"/>
          </p:cNvSpPr>
          <p:nvPr>
            <p:ph type="title"/>
          </p:nvPr>
        </p:nvSpPr>
        <p:spPr>
          <a:xfrm>
            <a:off x="3822192" y="146304"/>
            <a:ext cx="5157216" cy="552973"/>
          </a:xfrm>
        </p:spPr>
        <p:txBody>
          <a:bodyPr/>
          <a:lstStyle/>
          <a:p>
            <a:r>
              <a:rPr lang="en-US" dirty="0"/>
              <a:t>CORE VS CONTEXT</a:t>
            </a:r>
          </a:p>
        </p:txBody>
      </p:sp>
    </p:spTree>
    <p:extLst>
      <p:ext uri="{BB962C8B-B14F-4D97-AF65-F5344CB8AC3E}">
        <p14:creationId xmlns:p14="http://schemas.microsoft.com/office/powerpoint/2010/main" val="3943688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4BB111-3F21-4417-8894-88DFE3AD6FBE}"/>
              </a:ext>
            </a:extLst>
          </p:cNvPr>
          <p:cNvSpPr>
            <a:spLocks noGrp="1"/>
          </p:cNvSpPr>
          <p:nvPr>
            <p:ph type="title"/>
          </p:nvPr>
        </p:nvSpPr>
        <p:spPr>
          <a:xfrm>
            <a:off x="0" y="1420811"/>
            <a:ext cx="3322864" cy="2141265"/>
          </a:xfrm>
        </p:spPr>
        <p:txBody>
          <a:bodyPr wrap="square" anchor="ctr">
            <a:normAutofit/>
          </a:bodyPr>
          <a:lstStyle/>
          <a:p>
            <a:pPr>
              <a:lnSpc>
                <a:spcPct val="100000"/>
              </a:lnSpc>
            </a:pPr>
            <a:r>
              <a:rPr lang="en-US" sz="3200" dirty="0">
                <a:latin typeface="Tele-GroteskUlt" pitchFamily="2" charset="0"/>
              </a:rPr>
              <a:t>Lessons Learned</a:t>
            </a:r>
          </a:p>
        </p:txBody>
      </p:sp>
      <p:sp>
        <p:nvSpPr>
          <p:cNvPr id="2" name="Rectangle 1">
            <a:extLst>
              <a:ext uri="{FF2B5EF4-FFF2-40B4-BE49-F238E27FC236}">
                <a16:creationId xmlns:a16="http://schemas.microsoft.com/office/drawing/2014/main" id="{2AC31885-7B40-5A4B-B3DE-EE39C0D5DC75}"/>
              </a:ext>
            </a:extLst>
          </p:cNvPr>
          <p:cNvSpPr/>
          <p:nvPr/>
        </p:nvSpPr>
        <p:spPr>
          <a:xfrm>
            <a:off x="4282063" y="417473"/>
            <a:ext cx="4572000" cy="830997"/>
          </a:xfrm>
          <a:prstGeom prst="rect">
            <a:avLst/>
          </a:prstGeom>
        </p:spPr>
        <p:txBody>
          <a:bodyPr wrap="square">
            <a:spAutoFit/>
          </a:bodyPr>
          <a:lstStyle/>
          <a:p>
            <a:pPr lvl="0"/>
            <a:r>
              <a:rPr lang="en-US" sz="2400" dirty="0">
                <a:solidFill>
                  <a:schemeClr val="tx1">
                    <a:lumMod val="75000"/>
                  </a:schemeClr>
                </a:solidFill>
                <a:latin typeface="Tele-GroteskFet" pitchFamily="2" charset="0"/>
              </a:rPr>
              <a:t>Is this the best thing for your team or for the enterprise?</a:t>
            </a:r>
          </a:p>
        </p:txBody>
      </p:sp>
      <p:sp>
        <p:nvSpPr>
          <p:cNvPr id="4" name="Rectangle 3">
            <a:extLst>
              <a:ext uri="{FF2B5EF4-FFF2-40B4-BE49-F238E27FC236}">
                <a16:creationId xmlns:a16="http://schemas.microsoft.com/office/drawing/2014/main" id="{AA3766E3-32EF-CE4F-93FE-A7F99F9188A3}"/>
              </a:ext>
            </a:extLst>
          </p:cNvPr>
          <p:cNvSpPr/>
          <p:nvPr/>
        </p:nvSpPr>
        <p:spPr>
          <a:xfrm>
            <a:off x="4282063" y="1668992"/>
            <a:ext cx="3994299" cy="461665"/>
          </a:xfrm>
          <a:prstGeom prst="rect">
            <a:avLst/>
          </a:prstGeom>
        </p:spPr>
        <p:txBody>
          <a:bodyPr wrap="none">
            <a:spAutoFit/>
          </a:bodyPr>
          <a:lstStyle/>
          <a:p>
            <a:pPr lvl="0"/>
            <a:r>
              <a:rPr lang="en-US" sz="2400" dirty="0">
                <a:solidFill>
                  <a:schemeClr val="tx1">
                    <a:lumMod val="75000"/>
                  </a:schemeClr>
                </a:solidFill>
                <a:latin typeface="Tele-GroteskFet" pitchFamily="2" charset="0"/>
              </a:rPr>
              <a:t>Transformation fatigue is a thing.</a:t>
            </a:r>
          </a:p>
        </p:txBody>
      </p:sp>
      <p:sp>
        <p:nvSpPr>
          <p:cNvPr id="5" name="Rectangle 4">
            <a:extLst>
              <a:ext uri="{FF2B5EF4-FFF2-40B4-BE49-F238E27FC236}">
                <a16:creationId xmlns:a16="http://schemas.microsoft.com/office/drawing/2014/main" id="{25B4F57D-617B-F54B-ACE0-D512CE7FDEF4}"/>
              </a:ext>
            </a:extLst>
          </p:cNvPr>
          <p:cNvSpPr/>
          <p:nvPr/>
        </p:nvSpPr>
        <p:spPr>
          <a:xfrm>
            <a:off x="4282063" y="2551179"/>
            <a:ext cx="4572000" cy="830997"/>
          </a:xfrm>
          <a:prstGeom prst="rect">
            <a:avLst/>
          </a:prstGeom>
        </p:spPr>
        <p:txBody>
          <a:bodyPr>
            <a:spAutoFit/>
          </a:bodyPr>
          <a:lstStyle/>
          <a:p>
            <a:pPr lvl="0"/>
            <a:r>
              <a:rPr lang="en-US" sz="2400" dirty="0">
                <a:solidFill>
                  <a:schemeClr val="tx1">
                    <a:lumMod val="75000"/>
                  </a:schemeClr>
                </a:solidFill>
                <a:latin typeface="Tele-GroteskFet" pitchFamily="2" charset="0"/>
              </a:rPr>
              <a:t>Focus on the what constraints cannot move and which ones can.</a:t>
            </a:r>
          </a:p>
        </p:txBody>
      </p:sp>
      <p:sp>
        <p:nvSpPr>
          <p:cNvPr id="9" name="Rectangle 8">
            <a:extLst>
              <a:ext uri="{FF2B5EF4-FFF2-40B4-BE49-F238E27FC236}">
                <a16:creationId xmlns:a16="http://schemas.microsoft.com/office/drawing/2014/main" id="{356E69DC-9752-DC4D-9EBC-E7F873E17C37}"/>
              </a:ext>
            </a:extLst>
          </p:cNvPr>
          <p:cNvSpPr/>
          <p:nvPr/>
        </p:nvSpPr>
        <p:spPr>
          <a:xfrm>
            <a:off x="4282063" y="3802697"/>
            <a:ext cx="4572000" cy="830997"/>
          </a:xfrm>
          <a:prstGeom prst="rect">
            <a:avLst/>
          </a:prstGeom>
        </p:spPr>
        <p:txBody>
          <a:bodyPr wrap="square">
            <a:spAutoFit/>
          </a:bodyPr>
          <a:lstStyle/>
          <a:p>
            <a:pPr lvl="0"/>
            <a:r>
              <a:rPr lang="en-US" sz="2400" dirty="0">
                <a:solidFill>
                  <a:schemeClr val="tx1">
                    <a:lumMod val="75000"/>
                  </a:schemeClr>
                </a:solidFill>
                <a:latin typeface="Tele-GroteskFet" pitchFamily="2" charset="0"/>
              </a:rPr>
              <a:t>Obtain adoption inertia by unlocking the passion.</a:t>
            </a:r>
          </a:p>
        </p:txBody>
      </p:sp>
      <p:sp>
        <p:nvSpPr>
          <p:cNvPr id="11" name="Oval 10">
            <a:extLst>
              <a:ext uri="{FF2B5EF4-FFF2-40B4-BE49-F238E27FC236}">
                <a16:creationId xmlns:a16="http://schemas.microsoft.com/office/drawing/2014/main" id="{1AAC9F52-DFF0-6C43-B2C7-549E621ACBC8}"/>
              </a:ext>
            </a:extLst>
          </p:cNvPr>
          <p:cNvSpPr/>
          <p:nvPr/>
        </p:nvSpPr>
        <p:spPr>
          <a:xfrm>
            <a:off x="3559628" y="527143"/>
            <a:ext cx="611656" cy="611656"/>
          </a:xfrm>
          <a:prstGeom prst="ellips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25050C-B281-FD46-9CF0-7FBD775F578A}"/>
              </a:ext>
            </a:extLst>
          </p:cNvPr>
          <p:cNvSpPr/>
          <p:nvPr/>
        </p:nvSpPr>
        <p:spPr>
          <a:xfrm>
            <a:off x="3559628" y="1593996"/>
            <a:ext cx="611656" cy="611656"/>
          </a:xfrm>
          <a:prstGeom prst="ellipse">
            <a:avLst/>
          </a:prstGeom>
          <a:solidFill>
            <a:srgbClr val="FF6F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072293F-A6E6-DD41-9D59-270531A73136}"/>
              </a:ext>
            </a:extLst>
          </p:cNvPr>
          <p:cNvSpPr/>
          <p:nvPr/>
        </p:nvSpPr>
        <p:spPr>
          <a:xfrm>
            <a:off x="3559628" y="2660849"/>
            <a:ext cx="611656" cy="611656"/>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A059D79-94A0-184D-AB87-5640EDCC6A0F}"/>
              </a:ext>
            </a:extLst>
          </p:cNvPr>
          <p:cNvSpPr/>
          <p:nvPr/>
        </p:nvSpPr>
        <p:spPr>
          <a:xfrm>
            <a:off x="3559628" y="3912367"/>
            <a:ext cx="611656" cy="611656"/>
          </a:xfrm>
          <a:prstGeom prst="ellipse">
            <a:avLst/>
          </a:prstGeom>
          <a:solidFill>
            <a:srgbClr val="FF34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icture containing wheel&#10;&#10;Description automatically generated">
            <a:extLst>
              <a:ext uri="{FF2B5EF4-FFF2-40B4-BE49-F238E27FC236}">
                <a16:creationId xmlns:a16="http://schemas.microsoft.com/office/drawing/2014/main" id="{3B9DE0E0-5478-9642-B96F-183095BB694D}"/>
              </a:ext>
            </a:extLst>
          </p:cNvPr>
          <p:cNvPicPr>
            <a:picLocks noChangeAspect="1"/>
          </p:cNvPicPr>
          <p:nvPr/>
        </p:nvPicPr>
        <p:blipFill>
          <a:blip r:embed="rId3"/>
          <a:stretch>
            <a:fillRect/>
          </a:stretch>
        </p:blipFill>
        <p:spPr>
          <a:xfrm>
            <a:off x="3738456" y="700134"/>
            <a:ext cx="254000" cy="254000"/>
          </a:xfrm>
          <a:prstGeom prst="rect">
            <a:avLst/>
          </a:prstGeom>
        </p:spPr>
      </p:pic>
      <p:pic>
        <p:nvPicPr>
          <p:cNvPr id="18" name="Picture 17" descr="A picture containing drawing, light&#10;&#10;Description automatically generated">
            <a:extLst>
              <a:ext uri="{FF2B5EF4-FFF2-40B4-BE49-F238E27FC236}">
                <a16:creationId xmlns:a16="http://schemas.microsoft.com/office/drawing/2014/main" id="{5F8C184B-3B53-EC46-A6B1-FB84E6FF8A75}"/>
              </a:ext>
            </a:extLst>
          </p:cNvPr>
          <p:cNvPicPr>
            <a:picLocks noChangeAspect="1"/>
          </p:cNvPicPr>
          <p:nvPr/>
        </p:nvPicPr>
        <p:blipFill>
          <a:blip r:embed="rId4"/>
          <a:stretch>
            <a:fillRect/>
          </a:stretch>
        </p:blipFill>
        <p:spPr>
          <a:xfrm>
            <a:off x="3738456" y="4103895"/>
            <a:ext cx="254000" cy="228600"/>
          </a:xfrm>
          <a:prstGeom prst="rect">
            <a:avLst/>
          </a:prstGeom>
        </p:spPr>
      </p:pic>
      <p:pic>
        <p:nvPicPr>
          <p:cNvPr id="20" name="Picture 19" descr="A picture containing drawing, table&#10;&#10;Description automatically generated">
            <a:extLst>
              <a:ext uri="{FF2B5EF4-FFF2-40B4-BE49-F238E27FC236}">
                <a16:creationId xmlns:a16="http://schemas.microsoft.com/office/drawing/2014/main" id="{D4C175D1-1AF6-2A4E-AACD-7FC74E5E5E6A}"/>
              </a:ext>
            </a:extLst>
          </p:cNvPr>
          <p:cNvPicPr>
            <a:picLocks noChangeAspect="1"/>
          </p:cNvPicPr>
          <p:nvPr/>
        </p:nvPicPr>
        <p:blipFill>
          <a:blip r:embed="rId5"/>
          <a:stretch>
            <a:fillRect/>
          </a:stretch>
        </p:blipFill>
        <p:spPr>
          <a:xfrm>
            <a:off x="3757506" y="2845514"/>
            <a:ext cx="215900" cy="254000"/>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2EA861F8-8426-724E-B089-F44E7FCDBBD7}"/>
              </a:ext>
            </a:extLst>
          </p:cNvPr>
          <p:cNvPicPr>
            <a:picLocks noChangeAspect="1"/>
          </p:cNvPicPr>
          <p:nvPr/>
        </p:nvPicPr>
        <p:blipFill>
          <a:blip r:embed="rId6"/>
          <a:stretch>
            <a:fillRect/>
          </a:stretch>
        </p:blipFill>
        <p:spPr>
          <a:xfrm>
            <a:off x="3713056" y="1747424"/>
            <a:ext cx="304800" cy="304800"/>
          </a:xfrm>
          <a:prstGeom prst="rect">
            <a:avLst/>
          </a:prstGeom>
        </p:spPr>
      </p:pic>
    </p:spTree>
    <p:extLst>
      <p:ext uri="{BB962C8B-B14F-4D97-AF65-F5344CB8AC3E}">
        <p14:creationId xmlns:p14="http://schemas.microsoft.com/office/powerpoint/2010/main" val="13962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tanding in front of a window&#10;&#10;Description automatically generated">
            <a:extLst>
              <a:ext uri="{FF2B5EF4-FFF2-40B4-BE49-F238E27FC236}">
                <a16:creationId xmlns:a16="http://schemas.microsoft.com/office/drawing/2014/main" id="{B65A4BDA-1C6E-3A47-B565-56725B283727}"/>
              </a:ext>
            </a:extLst>
          </p:cNvPr>
          <p:cNvPicPr>
            <a:picLocks noChangeAspect="1"/>
          </p:cNvPicPr>
          <p:nvPr/>
        </p:nvPicPr>
        <p:blipFill rotWithShape="1">
          <a:blip r:embed="rId3"/>
          <a:srcRect l="34103" t="21111" r="12504"/>
          <a:stretch/>
        </p:blipFill>
        <p:spPr>
          <a:xfrm>
            <a:off x="7101555" y="3130658"/>
            <a:ext cx="2042445" cy="2012841"/>
          </a:xfrm>
          <a:prstGeom prst="rect">
            <a:avLst/>
          </a:prstGeom>
        </p:spPr>
      </p:pic>
      <p:pic>
        <p:nvPicPr>
          <p:cNvPr id="11" name="Picture 10" descr="A person standing next to a person&#10;&#10;Description automatically generated">
            <a:extLst>
              <a:ext uri="{FF2B5EF4-FFF2-40B4-BE49-F238E27FC236}">
                <a16:creationId xmlns:a16="http://schemas.microsoft.com/office/drawing/2014/main" id="{110A569E-C557-BE42-A661-42C91704673D}"/>
              </a:ext>
            </a:extLst>
          </p:cNvPr>
          <p:cNvPicPr>
            <a:picLocks noChangeAspect="1"/>
          </p:cNvPicPr>
          <p:nvPr/>
        </p:nvPicPr>
        <p:blipFill rotWithShape="1">
          <a:blip r:embed="rId4"/>
          <a:srcRect l="14593" t="222" r="35506" b="-222"/>
          <a:stretch/>
        </p:blipFill>
        <p:spPr>
          <a:xfrm>
            <a:off x="4161295" y="-14539"/>
            <a:ext cx="2314578" cy="3093734"/>
          </a:xfrm>
          <a:prstGeom prst="rect">
            <a:avLst/>
          </a:prstGeom>
        </p:spPr>
      </p:pic>
      <p:pic>
        <p:nvPicPr>
          <p:cNvPr id="16" name="Picture 15" descr="A person sitting at a desk in an office&#10;&#10;Description automatically generated">
            <a:extLst>
              <a:ext uri="{FF2B5EF4-FFF2-40B4-BE49-F238E27FC236}">
                <a16:creationId xmlns:a16="http://schemas.microsoft.com/office/drawing/2014/main" id="{3871838A-349B-5D47-92A4-4B1A616AAD0C}"/>
              </a:ext>
            </a:extLst>
          </p:cNvPr>
          <p:cNvPicPr>
            <a:picLocks noChangeAspect="1"/>
          </p:cNvPicPr>
          <p:nvPr/>
        </p:nvPicPr>
        <p:blipFill rotWithShape="1">
          <a:blip r:embed="rId5"/>
          <a:srcRect l="13929" t="21110" r="2637"/>
          <a:stretch/>
        </p:blipFill>
        <p:spPr>
          <a:xfrm>
            <a:off x="3849427" y="3130658"/>
            <a:ext cx="3191597" cy="2012840"/>
          </a:xfrm>
          <a:prstGeom prst="rect">
            <a:avLst/>
          </a:prstGeom>
        </p:spPr>
      </p:pic>
      <p:pic>
        <p:nvPicPr>
          <p:cNvPr id="20" name="Picture 19" descr="A person sitting on a table&#10;&#10;Description automatically generated">
            <a:extLst>
              <a:ext uri="{FF2B5EF4-FFF2-40B4-BE49-F238E27FC236}">
                <a16:creationId xmlns:a16="http://schemas.microsoft.com/office/drawing/2014/main" id="{11CD17EE-A0D2-7F4D-8248-49783D0599BC}"/>
              </a:ext>
            </a:extLst>
          </p:cNvPr>
          <p:cNvPicPr>
            <a:picLocks noChangeAspect="1"/>
          </p:cNvPicPr>
          <p:nvPr/>
        </p:nvPicPr>
        <p:blipFill rotWithShape="1">
          <a:blip r:embed="rId6"/>
          <a:srcRect l="35062" r="9053"/>
          <a:stretch/>
        </p:blipFill>
        <p:spPr>
          <a:xfrm>
            <a:off x="6534570" y="-20058"/>
            <a:ext cx="2603199" cy="3091504"/>
          </a:xfrm>
          <a:prstGeom prst="rect">
            <a:avLst/>
          </a:prstGeom>
        </p:spPr>
      </p:pic>
      <p:sp>
        <p:nvSpPr>
          <p:cNvPr id="21" name="Rectangle 20">
            <a:extLst>
              <a:ext uri="{FF2B5EF4-FFF2-40B4-BE49-F238E27FC236}">
                <a16:creationId xmlns:a16="http://schemas.microsoft.com/office/drawing/2014/main" id="{1B5E3EE6-E239-A948-B0D2-D5E14C30FE67}"/>
              </a:ext>
            </a:extLst>
          </p:cNvPr>
          <p:cNvSpPr/>
          <p:nvPr/>
        </p:nvSpPr>
        <p:spPr>
          <a:xfrm>
            <a:off x="-1" y="-22288"/>
            <a:ext cx="4103077" cy="30937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55F4638-901B-5F45-9A7C-D92303817819}"/>
              </a:ext>
            </a:extLst>
          </p:cNvPr>
          <p:cNvSpPr txBox="1"/>
          <p:nvPr/>
        </p:nvSpPr>
        <p:spPr>
          <a:xfrm>
            <a:off x="156231" y="185228"/>
            <a:ext cx="3790611" cy="1077218"/>
          </a:xfrm>
          <a:prstGeom prst="rect">
            <a:avLst/>
          </a:prstGeom>
          <a:noFill/>
        </p:spPr>
        <p:txBody>
          <a:bodyPr wrap="square" rtlCol="0" anchor="t">
            <a:spAutoFit/>
          </a:bodyPr>
          <a:lstStyle/>
          <a:p>
            <a:r>
              <a:rPr lang="en-US" sz="3200" dirty="0">
                <a:solidFill>
                  <a:schemeClr val="bg1"/>
                </a:solidFill>
                <a:latin typeface="Tele-GroteskUlt"/>
                <a:cs typeface="Arial"/>
              </a:rPr>
              <a:t>Welcome, Sprint.</a:t>
            </a:r>
          </a:p>
          <a:p>
            <a:r>
              <a:rPr lang="en-US" sz="3200" dirty="0">
                <a:solidFill>
                  <a:schemeClr val="bg1"/>
                </a:solidFill>
                <a:latin typeface="Tele-GroteskUlt"/>
                <a:cs typeface="Arial"/>
              </a:rPr>
              <a:t>Welcome, opportunity.</a:t>
            </a:r>
          </a:p>
        </p:txBody>
      </p:sp>
      <p:sp>
        <p:nvSpPr>
          <p:cNvPr id="23" name="TextBox 22">
            <a:extLst>
              <a:ext uri="{FF2B5EF4-FFF2-40B4-BE49-F238E27FC236}">
                <a16:creationId xmlns:a16="http://schemas.microsoft.com/office/drawing/2014/main" id="{168291C4-475E-1549-85C0-D62FF373C794}"/>
              </a:ext>
            </a:extLst>
          </p:cNvPr>
          <p:cNvSpPr txBox="1"/>
          <p:nvPr/>
        </p:nvSpPr>
        <p:spPr>
          <a:xfrm>
            <a:off x="156231" y="1475397"/>
            <a:ext cx="3654390" cy="923330"/>
          </a:xfrm>
          <a:prstGeom prst="rect">
            <a:avLst/>
          </a:prstGeom>
          <a:noFill/>
        </p:spPr>
        <p:txBody>
          <a:bodyPr wrap="square" rtlCol="0">
            <a:spAutoFit/>
          </a:bodyPr>
          <a:lstStyle/>
          <a:p>
            <a:r>
              <a:rPr lang="en-US" sz="1800" dirty="0">
                <a:latin typeface="Tele-GroteskHal" pitchFamily="2" charset="0"/>
                <a:cs typeface="Arial" pitchFamily="34" charset="0"/>
              </a:rPr>
              <a:t>With Sprint joining the T-Mobile family, there are even more ways to grow your career. Transform an industry with us!</a:t>
            </a:r>
          </a:p>
        </p:txBody>
      </p:sp>
      <p:sp>
        <p:nvSpPr>
          <p:cNvPr id="24" name="Rectangle 23">
            <a:extLst>
              <a:ext uri="{FF2B5EF4-FFF2-40B4-BE49-F238E27FC236}">
                <a16:creationId xmlns:a16="http://schemas.microsoft.com/office/drawing/2014/main" id="{D77E509E-DFAD-EA4B-87F9-AC3F344881E6}"/>
              </a:ext>
            </a:extLst>
          </p:cNvPr>
          <p:cNvSpPr/>
          <p:nvPr/>
        </p:nvSpPr>
        <p:spPr>
          <a:xfrm>
            <a:off x="156231" y="2611679"/>
            <a:ext cx="2180662" cy="276999"/>
          </a:xfrm>
          <a:prstGeom prst="rect">
            <a:avLst/>
          </a:prstGeom>
        </p:spPr>
        <p:txBody>
          <a:bodyPr wrap="none">
            <a:spAutoFit/>
          </a:bodyPr>
          <a:lstStyle/>
          <a:p>
            <a:r>
              <a:rPr lang="en-US" sz="1200" dirty="0">
                <a:solidFill>
                  <a:schemeClr val="bg1"/>
                </a:solidFill>
                <a:latin typeface="Tele-GroteskHal" pitchFamily="2" charset="0"/>
              </a:rPr>
              <a:t>https://</a:t>
            </a:r>
            <a:r>
              <a:rPr lang="en-US" sz="1200" dirty="0" err="1">
                <a:solidFill>
                  <a:schemeClr val="bg1"/>
                </a:solidFill>
                <a:latin typeface="Tele-GroteskHal" pitchFamily="2" charset="0"/>
              </a:rPr>
              <a:t>www.t-mobile.com</a:t>
            </a:r>
            <a:r>
              <a:rPr lang="en-US" sz="1200" dirty="0">
                <a:solidFill>
                  <a:schemeClr val="bg1"/>
                </a:solidFill>
                <a:latin typeface="Tele-GroteskHal" pitchFamily="2" charset="0"/>
              </a:rPr>
              <a:t>/careers</a:t>
            </a:r>
          </a:p>
        </p:txBody>
      </p:sp>
      <p:pic>
        <p:nvPicPr>
          <p:cNvPr id="26" name="Picture 25" descr="A picture containing person, holding, sport, woman&#10;&#10;Description automatically generated">
            <a:extLst>
              <a:ext uri="{FF2B5EF4-FFF2-40B4-BE49-F238E27FC236}">
                <a16:creationId xmlns:a16="http://schemas.microsoft.com/office/drawing/2014/main" id="{8F82D669-601D-5843-AE66-C23ED2FDCDF9}"/>
              </a:ext>
            </a:extLst>
          </p:cNvPr>
          <p:cNvPicPr>
            <a:picLocks noChangeAspect="1"/>
          </p:cNvPicPr>
          <p:nvPr/>
        </p:nvPicPr>
        <p:blipFill rotWithShape="1">
          <a:blip r:embed="rId7"/>
          <a:srcRect b="20353"/>
          <a:stretch/>
        </p:blipFill>
        <p:spPr>
          <a:xfrm>
            <a:off x="0" y="3130658"/>
            <a:ext cx="3788896" cy="2012842"/>
          </a:xfrm>
          <a:prstGeom prst="rect">
            <a:avLst/>
          </a:prstGeom>
        </p:spPr>
      </p:pic>
    </p:spTree>
    <p:extLst>
      <p:ext uri="{BB962C8B-B14F-4D97-AF65-F5344CB8AC3E}">
        <p14:creationId xmlns:p14="http://schemas.microsoft.com/office/powerpoint/2010/main" val="243356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3D8CED2-B1FE-6A4F-942C-575002FB979A}"/>
              </a:ext>
            </a:extLst>
          </p:cNvPr>
          <p:cNvSpPr/>
          <p:nvPr/>
        </p:nvSpPr>
        <p:spPr>
          <a:xfrm>
            <a:off x="-1" y="-22288"/>
            <a:ext cx="3795231" cy="51657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A230431-46CA-4C7C-BCF0-73CD2A9075C6}"/>
              </a:ext>
            </a:extLst>
          </p:cNvPr>
          <p:cNvSpPr>
            <a:spLocks noGrp="1"/>
          </p:cNvSpPr>
          <p:nvPr>
            <p:ph type="title"/>
          </p:nvPr>
        </p:nvSpPr>
        <p:spPr>
          <a:xfrm>
            <a:off x="182880" y="146304"/>
            <a:ext cx="3795231" cy="4727354"/>
          </a:xfrm>
        </p:spPr>
        <p:txBody>
          <a:bodyPr/>
          <a:lstStyle/>
          <a:p>
            <a:r>
              <a:rPr lang="en-US" dirty="0">
                <a:solidFill>
                  <a:schemeClr val="bg1"/>
                </a:solidFill>
                <a:latin typeface="Tele-GroteskUlt"/>
              </a:rPr>
              <a:t>Thanks for listening</a:t>
            </a:r>
            <a:endParaRPr lang="en-US" dirty="0">
              <a:solidFill>
                <a:schemeClr val="bg1"/>
              </a:solidFill>
            </a:endParaRPr>
          </a:p>
        </p:txBody>
      </p:sp>
      <p:sp>
        <p:nvSpPr>
          <p:cNvPr id="2" name="Oval 1">
            <a:extLst>
              <a:ext uri="{FF2B5EF4-FFF2-40B4-BE49-F238E27FC236}">
                <a16:creationId xmlns:a16="http://schemas.microsoft.com/office/drawing/2014/main" id="{CAADAED2-890E-2B42-8068-DD82A05342C3}"/>
              </a:ext>
            </a:extLst>
          </p:cNvPr>
          <p:cNvSpPr/>
          <p:nvPr/>
        </p:nvSpPr>
        <p:spPr>
          <a:xfrm>
            <a:off x="4374040" y="1600200"/>
            <a:ext cx="1943100" cy="1943100"/>
          </a:xfrm>
          <a:prstGeom prst="ellipse">
            <a:avLst/>
          </a:prstGeom>
          <a:blipFill>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64E2B3-132E-B141-84FC-176FFF3F9AF5}"/>
              </a:ext>
            </a:extLst>
          </p:cNvPr>
          <p:cNvSpPr/>
          <p:nvPr/>
        </p:nvSpPr>
        <p:spPr>
          <a:xfrm>
            <a:off x="6741345" y="1788361"/>
            <a:ext cx="1943100" cy="492443"/>
          </a:xfrm>
          <a:prstGeom prst="rect">
            <a:avLst/>
          </a:prstGeom>
        </p:spPr>
        <p:txBody>
          <a:bodyPr wrap="square" lIns="0" tIns="0" rIns="0" bIns="0">
            <a:spAutoFit/>
          </a:bodyPr>
          <a:lstStyle/>
          <a:p>
            <a:r>
              <a:rPr lang="en-US" sz="1800" dirty="0">
                <a:solidFill>
                  <a:schemeClr val="tx1">
                    <a:lumMod val="85000"/>
                    <a:lumOff val="15000"/>
                  </a:schemeClr>
                </a:solidFill>
                <a:latin typeface="Tele-GroteskUlt" pitchFamily="2" charset="0"/>
                <a:cs typeface="Arial"/>
              </a:rPr>
              <a:t>Chris Hill</a:t>
            </a:r>
          </a:p>
          <a:p>
            <a:r>
              <a:rPr lang="en-US" dirty="0">
                <a:solidFill>
                  <a:schemeClr val="tx1">
                    <a:lumMod val="85000"/>
                    <a:lumOff val="15000"/>
                  </a:schemeClr>
                </a:solidFill>
                <a:latin typeface="Tele-GroteskFet" pitchFamily="2" charset="0"/>
                <a:cs typeface="Arial"/>
              </a:rPr>
              <a:t>Senior Manager</a:t>
            </a:r>
          </a:p>
        </p:txBody>
      </p:sp>
      <p:cxnSp>
        <p:nvCxnSpPr>
          <p:cNvPr id="9" name="Straight Connector 8">
            <a:extLst>
              <a:ext uri="{FF2B5EF4-FFF2-40B4-BE49-F238E27FC236}">
                <a16:creationId xmlns:a16="http://schemas.microsoft.com/office/drawing/2014/main" id="{BC54A7A8-25D3-B348-8861-52CF7C87EFAE}"/>
              </a:ext>
            </a:extLst>
          </p:cNvPr>
          <p:cNvCxnSpPr>
            <a:cxnSpLocks/>
          </p:cNvCxnSpPr>
          <p:nvPr/>
        </p:nvCxnSpPr>
        <p:spPr>
          <a:xfrm>
            <a:off x="6741345" y="2433732"/>
            <a:ext cx="631596"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7B5260F-E58A-E64C-9B64-970D39E141BD}"/>
              </a:ext>
            </a:extLst>
          </p:cNvPr>
          <p:cNvSpPr/>
          <p:nvPr/>
        </p:nvSpPr>
        <p:spPr>
          <a:xfrm>
            <a:off x="6741345" y="2586660"/>
            <a:ext cx="1943100" cy="430887"/>
          </a:xfrm>
          <a:prstGeom prst="rect">
            <a:avLst/>
          </a:prstGeom>
        </p:spPr>
        <p:txBody>
          <a:bodyPr wrap="square" lIns="0" tIns="0" rIns="0" bIns="0">
            <a:spAutoFit/>
          </a:bodyPr>
          <a:lstStyle/>
          <a:p>
            <a:r>
              <a:rPr lang="en-US" dirty="0">
                <a:solidFill>
                  <a:schemeClr val="tx1">
                    <a:lumMod val="85000"/>
                    <a:lumOff val="15000"/>
                  </a:schemeClr>
                </a:solidFill>
                <a:latin typeface="Tele-GroteskHal" pitchFamily="2" charset="0"/>
                <a:cs typeface="Arial"/>
              </a:rPr>
              <a:t>Developer Platforms</a:t>
            </a:r>
          </a:p>
          <a:p>
            <a:r>
              <a:rPr lang="en-US" dirty="0">
                <a:solidFill>
                  <a:schemeClr val="tx1">
                    <a:lumMod val="85000"/>
                    <a:lumOff val="15000"/>
                  </a:schemeClr>
                </a:solidFill>
                <a:latin typeface="Tele-GroteskHal" pitchFamily="2" charset="0"/>
                <a:cs typeface="Arial"/>
              </a:rPr>
              <a:t>T-Mobile</a:t>
            </a:r>
          </a:p>
        </p:txBody>
      </p:sp>
      <p:sp>
        <p:nvSpPr>
          <p:cNvPr id="14" name="Rectangle 13">
            <a:hlinkClick r:id="rId4"/>
            <a:extLst>
              <a:ext uri="{FF2B5EF4-FFF2-40B4-BE49-F238E27FC236}">
                <a16:creationId xmlns:a16="http://schemas.microsoft.com/office/drawing/2014/main" id="{179042C2-FF3A-6E46-8C1E-FE8B5BD7EAA0}"/>
              </a:ext>
            </a:extLst>
          </p:cNvPr>
          <p:cNvSpPr/>
          <p:nvPr/>
        </p:nvSpPr>
        <p:spPr>
          <a:xfrm>
            <a:off x="6741345" y="3170474"/>
            <a:ext cx="1812163" cy="184666"/>
          </a:xfrm>
          <a:prstGeom prst="rect">
            <a:avLst/>
          </a:prstGeom>
        </p:spPr>
        <p:txBody>
          <a:bodyPr wrap="none" lIns="0" tIns="0" rIns="0" bIns="0">
            <a:spAutoFit/>
          </a:bodyPr>
          <a:lstStyle/>
          <a:p>
            <a:r>
              <a:rPr lang="en-US" sz="1200" dirty="0">
                <a:solidFill>
                  <a:schemeClr val="accent1"/>
                </a:solidFill>
                <a:latin typeface="+mj-lt"/>
                <a:hlinkClick r:id="rId4">
                  <a:extLst>
                    <a:ext uri="{A12FA001-AC4F-418D-AE19-62706E023703}">
                      <ahyp:hlinkClr xmlns:ahyp="http://schemas.microsoft.com/office/drawing/2018/hyperlinkcolor" val="tx"/>
                    </a:ext>
                  </a:extLst>
                </a:hlinkClick>
              </a:rPr>
              <a:t>LinkedIn.com/in/ChrisHillPDX</a:t>
            </a:r>
            <a:endParaRPr lang="en-US" sz="1200" dirty="0">
              <a:solidFill>
                <a:schemeClr val="accent1"/>
              </a:solidFill>
              <a:latin typeface="+mj-lt"/>
            </a:endParaRPr>
          </a:p>
        </p:txBody>
      </p:sp>
    </p:spTree>
    <p:extLst>
      <p:ext uri="{BB962C8B-B14F-4D97-AF65-F5344CB8AC3E}">
        <p14:creationId xmlns:p14="http://schemas.microsoft.com/office/powerpoint/2010/main" val="407372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90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13455200-7BE7-134F-9BB8-86EE41CB2417}"/>
              </a:ext>
            </a:extLst>
          </p:cNvPr>
          <p:cNvPicPr>
            <a:picLocks noChangeAspect="1"/>
          </p:cNvPicPr>
          <p:nvPr/>
        </p:nvPicPr>
        <p:blipFill>
          <a:blip r:embed="rId3"/>
          <a:stretch>
            <a:fillRect/>
          </a:stretch>
        </p:blipFill>
        <p:spPr>
          <a:xfrm>
            <a:off x="3657600" y="374650"/>
            <a:ext cx="1828800" cy="9144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2D0E95A0-4D73-D344-8503-EE5375DD943A}"/>
              </a:ext>
            </a:extLst>
          </p:cNvPr>
          <p:cNvPicPr>
            <a:picLocks noChangeAspect="1"/>
          </p:cNvPicPr>
          <p:nvPr/>
        </p:nvPicPr>
        <p:blipFill>
          <a:blip r:embed="rId4"/>
          <a:stretch>
            <a:fillRect/>
          </a:stretch>
        </p:blipFill>
        <p:spPr>
          <a:xfrm>
            <a:off x="7978486" y="114300"/>
            <a:ext cx="1065068" cy="260350"/>
          </a:xfrm>
          <a:prstGeom prst="rect">
            <a:avLst/>
          </a:prstGeom>
        </p:spPr>
      </p:pic>
      <p:sp>
        <p:nvSpPr>
          <p:cNvPr id="11" name="Title 1">
            <a:extLst>
              <a:ext uri="{FF2B5EF4-FFF2-40B4-BE49-F238E27FC236}">
                <a16:creationId xmlns:a16="http://schemas.microsoft.com/office/drawing/2014/main" id="{469D3168-44BA-9B46-B724-D952394B10B4}"/>
              </a:ext>
            </a:extLst>
          </p:cNvPr>
          <p:cNvSpPr txBox="1">
            <a:spLocks/>
          </p:cNvSpPr>
          <p:nvPr/>
        </p:nvSpPr>
        <p:spPr>
          <a:xfrm>
            <a:off x="1843216" y="1647209"/>
            <a:ext cx="5457567" cy="1608234"/>
          </a:xfrm>
          <a:prstGeom prst="rect">
            <a:avLst/>
          </a:prstGeom>
        </p:spPr>
        <p:txBody>
          <a:bodyPr vert="horz" lIns="68681" tIns="34340" rIns="68681" bIns="34340" rtlCol="0" anchor="ctr">
            <a:spAutoFit/>
          </a:bodyPr>
          <a:lstStyle>
            <a:lvl1pPr algn="l" defTabSz="343403" rtl="0" eaLnBrk="1" latinLnBrk="0" hangingPunct="1">
              <a:spcBef>
                <a:spcPct val="0"/>
              </a:spcBef>
              <a:buNone/>
              <a:defRPr sz="3200" b="0" i="0" kern="1200" baseline="0">
                <a:solidFill>
                  <a:srgbClr val="E20074"/>
                </a:solidFill>
                <a:latin typeface="Tele-GroteskUlt" pitchFamily="2" charset="0"/>
                <a:ea typeface="+mj-ea"/>
                <a:cs typeface="Tele-GroteskUlt" pitchFamily="2" charset="0"/>
              </a:defRPr>
            </a:lvl1pPr>
          </a:lstStyle>
          <a:p>
            <a:pPr algn="ctr"/>
            <a:r>
              <a:rPr lang="en-US" sz="5000" dirty="0">
                <a:solidFill>
                  <a:schemeClr val="bg1"/>
                </a:solidFill>
              </a:rPr>
              <a:t>CHASING UNICORNS AT T-MOBILE</a:t>
            </a:r>
          </a:p>
        </p:txBody>
      </p:sp>
      <p:sp>
        <p:nvSpPr>
          <p:cNvPr id="12" name="Subtitle 2">
            <a:extLst>
              <a:ext uri="{FF2B5EF4-FFF2-40B4-BE49-F238E27FC236}">
                <a16:creationId xmlns:a16="http://schemas.microsoft.com/office/drawing/2014/main" id="{8A8542A8-D823-D346-A481-1EAFAA3F23A5}"/>
              </a:ext>
            </a:extLst>
          </p:cNvPr>
          <p:cNvSpPr txBox="1">
            <a:spLocks/>
          </p:cNvSpPr>
          <p:nvPr/>
        </p:nvSpPr>
        <p:spPr>
          <a:xfrm>
            <a:off x="2174945" y="3328377"/>
            <a:ext cx="4794111" cy="338554"/>
          </a:xfrm>
          <a:prstGeom prst="rect">
            <a:avLst/>
          </a:prstGeom>
        </p:spPr>
        <p:txBody>
          <a:bodyPr wrap="square">
            <a:spAutoFit/>
          </a:bodyPr>
          <a:lstStyle>
            <a:lvl1pPr marL="257552" indent="-257552" algn="l" defTabSz="343403" rtl="0" eaLnBrk="1" latinLnBrk="0" hangingPunct="1">
              <a:spcBef>
                <a:spcPct val="20000"/>
              </a:spcBef>
              <a:buClr>
                <a:schemeClr val="accent1"/>
              </a:buClr>
              <a:buFont typeface="Wingdings" panose="05000000000000000000" pitchFamily="2" charset="2"/>
              <a:buChar char="§"/>
              <a:defRPr sz="2400" b="0" i="0" kern="1200">
                <a:solidFill>
                  <a:schemeClr val="tx1">
                    <a:lumMod val="85000"/>
                    <a:lumOff val="15000"/>
                  </a:schemeClr>
                </a:solidFill>
                <a:latin typeface="+mj-lt"/>
                <a:ea typeface="+mn-ea"/>
                <a:cs typeface="Arial" pitchFamily="34" charset="0"/>
              </a:defRPr>
            </a:lvl1pPr>
            <a:lvl2pPr marL="558030" indent="-214627" algn="l" defTabSz="343403" rtl="0" eaLnBrk="1" latinLnBrk="0" hangingPunct="1">
              <a:spcBef>
                <a:spcPct val="20000"/>
              </a:spcBef>
              <a:buClr>
                <a:schemeClr val="accent1"/>
              </a:buClr>
              <a:buFont typeface="Wingdings" panose="05000000000000000000" pitchFamily="2" charset="2"/>
              <a:buChar char="§"/>
              <a:defRPr sz="1800" b="0" i="0" kern="1200">
                <a:solidFill>
                  <a:schemeClr val="tx1">
                    <a:lumMod val="85000"/>
                    <a:lumOff val="15000"/>
                  </a:schemeClr>
                </a:solidFill>
                <a:latin typeface="+mn-lt"/>
                <a:ea typeface="+mn-ea"/>
                <a:cs typeface="Arial" pitchFamily="34" charset="0"/>
              </a:defRPr>
            </a:lvl2pPr>
            <a:lvl3pPr marL="858507" indent="-171701" algn="l" defTabSz="343403" rtl="0" eaLnBrk="1" latinLnBrk="0" hangingPunct="1">
              <a:spcBef>
                <a:spcPct val="20000"/>
              </a:spcBef>
              <a:buClr>
                <a:schemeClr val="accent1"/>
              </a:buClr>
              <a:buFont typeface="Wingdings" panose="05000000000000000000" pitchFamily="2" charset="2"/>
              <a:buChar char="§"/>
              <a:defRPr sz="1500" b="0" i="0" kern="1200">
                <a:solidFill>
                  <a:schemeClr val="tx1">
                    <a:lumMod val="85000"/>
                    <a:lumOff val="15000"/>
                  </a:schemeClr>
                </a:solidFill>
                <a:latin typeface="+mn-lt"/>
                <a:ea typeface="+mn-ea"/>
                <a:cs typeface="Arial" pitchFamily="34" charset="0"/>
              </a:defRPr>
            </a:lvl3pPr>
            <a:lvl4pPr marL="1201910"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85000"/>
                    <a:lumOff val="15000"/>
                  </a:schemeClr>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tx1">
                    <a:lumMod val="75000"/>
                    <a:lumOff val="25000"/>
                  </a:schemeClr>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None/>
            </a:pPr>
            <a:r>
              <a:rPr lang="en-US" sz="1600" dirty="0">
                <a:solidFill>
                  <a:schemeClr val="tx2"/>
                </a:solidFill>
                <a:latin typeface="Tele-GroteskFet" pitchFamily="2" charset="0"/>
              </a:rPr>
              <a:t>Chris Hill: </a:t>
            </a:r>
            <a:r>
              <a:rPr lang="en-US" sz="1600" dirty="0">
                <a:solidFill>
                  <a:schemeClr val="tx2"/>
                </a:solidFill>
                <a:latin typeface="Tele-GroteskHal" pitchFamily="2" charset="0"/>
              </a:rPr>
              <a:t>Senior Manager, Software Development</a:t>
            </a:r>
          </a:p>
        </p:txBody>
      </p:sp>
      <p:sp>
        <p:nvSpPr>
          <p:cNvPr id="14" name="Rectangle 13">
            <a:extLst>
              <a:ext uri="{FF2B5EF4-FFF2-40B4-BE49-F238E27FC236}">
                <a16:creationId xmlns:a16="http://schemas.microsoft.com/office/drawing/2014/main" id="{7E1D03EA-5769-6F49-9D9E-C5EB505DBD8A}"/>
              </a:ext>
            </a:extLst>
          </p:cNvPr>
          <p:cNvSpPr/>
          <p:nvPr/>
        </p:nvSpPr>
        <p:spPr>
          <a:xfrm>
            <a:off x="8285013" y="4779196"/>
            <a:ext cx="758541" cy="261610"/>
          </a:xfrm>
          <a:prstGeom prst="rect">
            <a:avLst/>
          </a:prstGeom>
        </p:spPr>
        <p:txBody>
          <a:bodyPr wrap="none">
            <a:spAutoFit/>
          </a:bodyPr>
          <a:lstStyle/>
          <a:p>
            <a:pPr algn="r"/>
            <a:r>
              <a:rPr lang="en-US" sz="1100" dirty="0">
                <a:solidFill>
                  <a:schemeClr val="tx2"/>
                </a:solidFill>
                <a:latin typeface="Tele-GroteskHal" pitchFamily="2" charset="0"/>
              </a:rPr>
              <a:t>6/25/2020</a:t>
            </a:r>
          </a:p>
        </p:txBody>
      </p:sp>
      <p:sp>
        <p:nvSpPr>
          <p:cNvPr id="9" name="Rectangle 8">
            <a:extLst>
              <a:ext uri="{FF2B5EF4-FFF2-40B4-BE49-F238E27FC236}">
                <a16:creationId xmlns:a16="http://schemas.microsoft.com/office/drawing/2014/main" id="{DC14D837-F290-F04C-A350-18811E9C77E5}"/>
              </a:ext>
            </a:extLst>
          </p:cNvPr>
          <p:cNvSpPr/>
          <p:nvPr/>
        </p:nvSpPr>
        <p:spPr>
          <a:xfrm>
            <a:off x="100446" y="4798613"/>
            <a:ext cx="1324402" cy="261610"/>
          </a:xfrm>
          <a:prstGeom prst="rect">
            <a:avLst/>
          </a:prstGeom>
        </p:spPr>
        <p:txBody>
          <a:bodyPr wrap="none">
            <a:spAutoFit/>
          </a:bodyPr>
          <a:lstStyle/>
          <a:p>
            <a:r>
              <a:rPr lang="en-US" sz="1100" dirty="0">
                <a:solidFill>
                  <a:schemeClr val="tx2"/>
                </a:solidFill>
                <a:latin typeface="Tele-GroteskHal" pitchFamily="2" charset="0"/>
              </a:rPr>
              <a:t>T-Mobile Confidential</a:t>
            </a:r>
          </a:p>
        </p:txBody>
      </p:sp>
    </p:spTree>
    <p:extLst>
      <p:ext uri="{BB962C8B-B14F-4D97-AF65-F5344CB8AC3E}">
        <p14:creationId xmlns:p14="http://schemas.microsoft.com/office/powerpoint/2010/main" val="168454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5">
            <a:extLst>
              <a:ext uri="{FF2B5EF4-FFF2-40B4-BE49-F238E27FC236}">
                <a16:creationId xmlns:a16="http://schemas.microsoft.com/office/drawing/2014/main" id="{0C0E606A-F8B8-FF49-8EC4-E087F0C93929}"/>
              </a:ext>
            </a:extLst>
          </p:cNvPr>
          <p:cNvSpPr txBox="1">
            <a:spLocks/>
          </p:cNvSpPr>
          <p:nvPr/>
        </p:nvSpPr>
        <p:spPr>
          <a:xfrm>
            <a:off x="5963163" y="1745478"/>
            <a:ext cx="2206869" cy="3260863"/>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378">
              <a:lnSpc>
                <a:spcPct val="250000"/>
              </a:lnSpc>
              <a:spcBef>
                <a:spcPts val="0"/>
              </a:spcBef>
            </a:pPr>
            <a:r>
              <a:rPr lang="en-US" sz="1200" dirty="0">
                <a:latin typeface="Tele-GroteskHal" pitchFamily="2" charset="0"/>
              </a:rPr>
              <a:t>Why invest in Developer Experience</a:t>
            </a:r>
          </a:p>
          <a:p>
            <a:pPr defTabSz="914378">
              <a:lnSpc>
                <a:spcPct val="250000"/>
              </a:lnSpc>
              <a:spcBef>
                <a:spcPts val="0"/>
              </a:spcBef>
            </a:pPr>
            <a:r>
              <a:rPr lang="en-US" sz="1200" dirty="0">
                <a:latin typeface="Tele-GroteskHal" pitchFamily="2" charset="0"/>
              </a:rPr>
              <a:t>Transformation Fatigue</a:t>
            </a:r>
          </a:p>
          <a:p>
            <a:pPr defTabSz="914378">
              <a:lnSpc>
                <a:spcPct val="250000"/>
              </a:lnSpc>
              <a:spcBef>
                <a:spcPts val="0"/>
              </a:spcBef>
            </a:pPr>
            <a:r>
              <a:rPr lang="en-US" sz="1200" dirty="0">
                <a:latin typeface="Tele-GroteskHal" pitchFamily="2" charset="0"/>
              </a:rPr>
              <a:t>Transition out of chaos</a:t>
            </a:r>
          </a:p>
          <a:p>
            <a:pPr defTabSz="914378">
              <a:lnSpc>
                <a:spcPct val="250000"/>
              </a:lnSpc>
              <a:spcBef>
                <a:spcPts val="0"/>
              </a:spcBef>
            </a:pPr>
            <a:r>
              <a:rPr lang="en-US" sz="1200" dirty="0">
                <a:latin typeface="Tele-GroteskHal" pitchFamily="2" charset="0"/>
              </a:rPr>
              <a:t>Lessons Learned</a:t>
            </a:r>
          </a:p>
        </p:txBody>
      </p:sp>
      <p:sp>
        <p:nvSpPr>
          <p:cNvPr id="5" name="Title 4">
            <a:extLst>
              <a:ext uri="{FF2B5EF4-FFF2-40B4-BE49-F238E27FC236}">
                <a16:creationId xmlns:a16="http://schemas.microsoft.com/office/drawing/2014/main" id="{17E1C245-E53F-2A45-9E35-CA75CE014867}"/>
              </a:ext>
            </a:extLst>
          </p:cNvPr>
          <p:cNvSpPr>
            <a:spLocks noGrp="1"/>
          </p:cNvSpPr>
          <p:nvPr>
            <p:ph type="ctrTitle"/>
          </p:nvPr>
        </p:nvSpPr>
        <p:spPr>
          <a:xfrm>
            <a:off x="342900" y="1788340"/>
            <a:ext cx="3601093" cy="2878910"/>
          </a:xfrm>
        </p:spPr>
        <p:txBody>
          <a:bodyPr anchor="t"/>
          <a:lstStyle/>
          <a:p>
            <a:pPr>
              <a:lnSpc>
                <a:spcPct val="100000"/>
              </a:lnSpc>
            </a:pPr>
            <a:r>
              <a:rPr lang="en-US" sz="3200" b="0" dirty="0">
                <a:latin typeface="Tele-GroteskUlt" pitchFamily="2" charset="0"/>
              </a:rPr>
              <a:t>Table of contents</a:t>
            </a:r>
          </a:p>
        </p:txBody>
      </p:sp>
      <p:sp>
        <p:nvSpPr>
          <p:cNvPr id="13" name="Subtitle 5">
            <a:extLst>
              <a:ext uri="{FF2B5EF4-FFF2-40B4-BE49-F238E27FC236}">
                <a16:creationId xmlns:a16="http://schemas.microsoft.com/office/drawing/2014/main" id="{A33B91A0-B8F8-944F-AC97-25B58313C972}"/>
              </a:ext>
            </a:extLst>
          </p:cNvPr>
          <p:cNvSpPr txBox="1">
            <a:spLocks/>
          </p:cNvSpPr>
          <p:nvPr/>
        </p:nvSpPr>
        <p:spPr>
          <a:xfrm>
            <a:off x="3608144" y="1745478"/>
            <a:ext cx="2206869" cy="3260863"/>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defTabSz="914378">
              <a:lnSpc>
                <a:spcPct val="250000"/>
              </a:lnSpc>
              <a:spcBef>
                <a:spcPts val="0"/>
              </a:spcBef>
            </a:pPr>
            <a:r>
              <a:rPr lang="en-US" sz="1200" dirty="0">
                <a:solidFill>
                  <a:schemeClr val="accent1"/>
                </a:solidFill>
                <a:latin typeface="Tele-GroteskHal" pitchFamily="2" charset="0"/>
              </a:rPr>
              <a:t>01</a:t>
            </a:r>
          </a:p>
          <a:p>
            <a:pPr algn="r" defTabSz="914378">
              <a:lnSpc>
                <a:spcPct val="250000"/>
              </a:lnSpc>
              <a:spcBef>
                <a:spcPts val="0"/>
              </a:spcBef>
            </a:pPr>
            <a:r>
              <a:rPr lang="en-US" sz="1200" dirty="0">
                <a:solidFill>
                  <a:schemeClr val="accent1"/>
                </a:solidFill>
                <a:latin typeface="Tele-GroteskHal" pitchFamily="2" charset="0"/>
              </a:rPr>
              <a:t>02</a:t>
            </a:r>
          </a:p>
          <a:p>
            <a:pPr algn="r" defTabSz="914378">
              <a:lnSpc>
                <a:spcPct val="250000"/>
              </a:lnSpc>
              <a:spcBef>
                <a:spcPts val="0"/>
              </a:spcBef>
            </a:pPr>
            <a:r>
              <a:rPr lang="en-US" sz="1200" dirty="0">
                <a:solidFill>
                  <a:schemeClr val="accent1"/>
                </a:solidFill>
                <a:latin typeface="Tele-GroteskHal" pitchFamily="2" charset="0"/>
              </a:rPr>
              <a:t>03</a:t>
            </a:r>
          </a:p>
          <a:p>
            <a:pPr algn="r" defTabSz="914378">
              <a:lnSpc>
                <a:spcPct val="250000"/>
              </a:lnSpc>
              <a:spcBef>
                <a:spcPts val="0"/>
              </a:spcBef>
            </a:pPr>
            <a:r>
              <a:rPr lang="en-US" sz="1200" dirty="0">
                <a:solidFill>
                  <a:schemeClr val="accent1"/>
                </a:solidFill>
                <a:latin typeface="Tele-GroteskHal" pitchFamily="2" charset="0"/>
              </a:rPr>
              <a:t>04</a:t>
            </a:r>
          </a:p>
        </p:txBody>
      </p:sp>
    </p:spTree>
    <p:extLst>
      <p:ext uri="{BB962C8B-B14F-4D97-AF65-F5344CB8AC3E}">
        <p14:creationId xmlns:p14="http://schemas.microsoft.com/office/powerpoint/2010/main" val="850101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84237" y="1781113"/>
            <a:ext cx="8575526" cy="130018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40"/>
              </a:lnSpc>
              <a:spcBef>
                <a:spcPct val="0"/>
              </a:spcBef>
              <a:buNone/>
            </a:pPr>
            <a:r>
              <a:rPr lang="en-US" sz="5000" spc="-20" dirty="0">
                <a:solidFill>
                  <a:schemeClr val="tx2"/>
                </a:solidFill>
                <a:latin typeface="Tele-GroteskFet" pitchFamily="2" charset="0"/>
                <a:ea typeface="Roboto Medium" panose="02000000000000000000" pitchFamily="2" charset="0"/>
                <a:cs typeface="Arial" panose="020B0604020202020204" pitchFamily="34" charset="0"/>
              </a:rPr>
              <a:t>ONBOARDING</a:t>
            </a:r>
          </a:p>
          <a:p>
            <a:pPr marL="0" indent="0" algn="ctr" defTabSz="685766">
              <a:lnSpc>
                <a:spcPts val="4040"/>
              </a:lnSpc>
              <a:spcBef>
                <a:spcPct val="0"/>
              </a:spcBef>
              <a:buNone/>
            </a:pPr>
            <a:r>
              <a:rPr lang="en-US" sz="3200" spc="-20" dirty="0">
                <a:gradFill>
                  <a:gsLst>
                    <a:gs pos="4839">
                      <a:schemeClr val="tx1"/>
                    </a:gs>
                    <a:gs pos="63000">
                      <a:schemeClr val="tx1"/>
                    </a:gs>
                  </a:gsLst>
                  <a:lin ang="5400000" scaled="1"/>
                </a:gradFill>
                <a:latin typeface="Tele-GroteskFet" pitchFamily="2" charset="0"/>
                <a:ea typeface="Roboto Medium" panose="02000000000000000000" pitchFamily="2" charset="0"/>
                <a:cs typeface="Arial" panose="020B0604020202020204" pitchFamily="34" charset="0"/>
              </a:rPr>
              <a:t>Where developers first </a:t>
            </a:r>
            <a:r>
              <a:rPr lang="en-US" sz="3200" spc="-20" dirty="0">
                <a:solidFill>
                  <a:schemeClr val="accent1"/>
                </a:solidFill>
                <a:latin typeface="Tele-GroteskUlt" pitchFamily="2" charset="0"/>
                <a:ea typeface="Roboto Medium" panose="02000000000000000000" pitchFamily="2" charset="0"/>
                <a:cs typeface="Arial" panose="020B0604020202020204" pitchFamily="34" charset="0"/>
              </a:rPr>
              <a:t>lose</a:t>
            </a:r>
            <a:r>
              <a:rPr lang="en-US" sz="3200" spc="-20" dirty="0">
                <a:gradFill>
                  <a:gsLst>
                    <a:gs pos="4839">
                      <a:schemeClr val="tx1"/>
                    </a:gs>
                    <a:gs pos="63000">
                      <a:schemeClr val="tx1"/>
                    </a:gs>
                  </a:gsLst>
                  <a:lin ang="5400000" scaled="1"/>
                </a:gradFill>
                <a:latin typeface="Tele-GroteskFet" pitchFamily="2" charset="0"/>
                <a:ea typeface="Roboto Medium" panose="02000000000000000000" pitchFamily="2" charset="0"/>
                <a:cs typeface="Arial" panose="020B0604020202020204" pitchFamily="34" charset="0"/>
              </a:rPr>
              <a:t> motivation</a:t>
            </a:r>
            <a:endParaRPr lang="en-US" sz="3200" spc="-20" dirty="0">
              <a:solidFill>
                <a:schemeClr val="accent1"/>
              </a:solidFill>
              <a:latin typeface="Tele-GroteskUlt" pitchFamily="2"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255293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26677F-FBE3-9749-880D-A27A7DD8388A}"/>
              </a:ext>
            </a:extLst>
          </p:cNvPr>
          <p:cNvSpPr>
            <a:spLocks noGrp="1"/>
          </p:cNvSpPr>
          <p:nvPr>
            <p:ph type="ftr" sz="quarter" idx="3"/>
          </p:nvPr>
        </p:nvSpPr>
        <p:spPr/>
        <p:txBody>
          <a:bodyPr/>
          <a:lstStyle/>
          <a:p>
            <a:r>
              <a:rPr lang="en-US"/>
              <a:t>T-Mobile Confidential</a:t>
            </a:r>
          </a:p>
        </p:txBody>
      </p:sp>
      <p:grpSp>
        <p:nvGrpSpPr>
          <p:cNvPr id="7" name="Group 6">
            <a:extLst>
              <a:ext uri="{FF2B5EF4-FFF2-40B4-BE49-F238E27FC236}">
                <a16:creationId xmlns:a16="http://schemas.microsoft.com/office/drawing/2014/main" id="{A75DFB18-29E9-CD47-8E2D-78A052B5D602}"/>
              </a:ext>
            </a:extLst>
          </p:cNvPr>
          <p:cNvGrpSpPr/>
          <p:nvPr/>
        </p:nvGrpSpPr>
        <p:grpSpPr>
          <a:xfrm>
            <a:off x="1415710" y="355633"/>
            <a:ext cx="6312580" cy="650694"/>
            <a:chOff x="291646" y="355633"/>
            <a:chExt cx="6312580" cy="650694"/>
          </a:xfrm>
        </p:grpSpPr>
        <p:pic>
          <p:nvPicPr>
            <p:cNvPr id="5" name="Picture 4" descr="A picture containing drawing, light&#10;&#10;Description automatically generated">
              <a:extLst>
                <a:ext uri="{FF2B5EF4-FFF2-40B4-BE49-F238E27FC236}">
                  <a16:creationId xmlns:a16="http://schemas.microsoft.com/office/drawing/2014/main" id="{35855D03-ABFE-6C4F-A76A-C176CAB56C11}"/>
                </a:ext>
              </a:extLst>
            </p:cNvPr>
            <p:cNvPicPr>
              <a:picLocks noChangeAspect="1"/>
            </p:cNvPicPr>
            <p:nvPr/>
          </p:nvPicPr>
          <p:blipFill>
            <a:blip r:embed="rId3"/>
            <a:stretch>
              <a:fillRect/>
            </a:stretch>
          </p:blipFill>
          <p:spPr>
            <a:xfrm>
              <a:off x="291646" y="355633"/>
              <a:ext cx="722993" cy="650694"/>
            </a:xfrm>
            <a:prstGeom prst="rect">
              <a:avLst/>
            </a:prstGeom>
          </p:spPr>
        </p:pic>
        <p:sp>
          <p:nvSpPr>
            <p:cNvPr id="6" name="Title 2">
              <a:extLst>
                <a:ext uri="{FF2B5EF4-FFF2-40B4-BE49-F238E27FC236}">
                  <a16:creationId xmlns:a16="http://schemas.microsoft.com/office/drawing/2014/main" id="{DB2448D7-6F03-4849-A97F-0AD65E01EEE7}"/>
                </a:ext>
              </a:extLst>
            </p:cNvPr>
            <p:cNvSpPr txBox="1">
              <a:spLocks/>
            </p:cNvSpPr>
            <p:nvPr/>
          </p:nvSpPr>
          <p:spPr>
            <a:xfrm>
              <a:off x="1055687" y="355633"/>
              <a:ext cx="5548539" cy="613797"/>
            </a:xfrm>
            <a:prstGeom prst="rect">
              <a:avLst/>
            </a:prstGeom>
          </p:spPr>
          <p:txBody>
            <a:bodyPr vert="horz" wrap="square" lIns="73152" tIns="34340" rIns="68681" bIns="34340" rtlCol="0" anchor="ctr">
              <a:noAutofit/>
            </a:bodyPr>
            <a:lstStyle>
              <a:lvl1pPr algn="ctr" defTabSz="343403" rtl="0" eaLnBrk="1" latinLnBrk="0" hangingPunct="1">
                <a:lnSpc>
                  <a:spcPct val="100000"/>
                </a:lnSpc>
                <a:spcBef>
                  <a:spcPct val="0"/>
                </a:spcBef>
                <a:buNone/>
                <a:defRPr sz="7200" b="0" i="0" kern="1200">
                  <a:solidFill>
                    <a:schemeClr val="bg1"/>
                  </a:solidFill>
                  <a:latin typeface="+mj-lt"/>
                  <a:ea typeface="+mj-ea"/>
                  <a:cs typeface="Tele-GroteskFet" pitchFamily="2" charset="0"/>
                </a:defRPr>
              </a:lvl1pPr>
            </a:lstStyle>
            <a:p>
              <a:pPr algn="l"/>
              <a:r>
                <a:rPr lang="en-US" sz="6000" dirty="0">
                  <a:latin typeface="Tele-GroteskUlt" pitchFamily="2" charset="0"/>
                  <a:ea typeface="+mj-lt"/>
                  <a:cs typeface="+mj-lt"/>
                </a:rPr>
                <a:t>OUR CUSTOMERS</a:t>
              </a:r>
              <a:endParaRPr lang="en-US" sz="6000" dirty="0">
                <a:latin typeface="Tele-GroteskUlt" pitchFamily="2" charset="0"/>
              </a:endParaRPr>
            </a:p>
          </p:txBody>
        </p:sp>
      </p:grpSp>
    </p:spTree>
    <p:extLst>
      <p:ext uri="{BB962C8B-B14F-4D97-AF65-F5344CB8AC3E}">
        <p14:creationId xmlns:p14="http://schemas.microsoft.com/office/powerpoint/2010/main" val="2074536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68681" tIns="34340" rIns="68681" bIns="34340" rtlCol="0" anchor="ctr">
            <a:normAutofit/>
          </a:bodyPr>
          <a:lstStyle/>
          <a:p>
            <a:pPr marL="257175" indent="-257175">
              <a:lnSpc>
                <a:spcPct val="90000"/>
              </a:lnSpc>
              <a:buClr>
                <a:srgbClr val="E20074"/>
              </a:buClr>
            </a:pPr>
            <a:r>
              <a:rPr lang="en-US" sz="2000" dirty="0">
                <a:latin typeface="Tele-GroteskHal" pitchFamily="2" charset="0"/>
                <a:cs typeface="Arial"/>
              </a:rPr>
              <a:t>Less cognitive load for context switches</a:t>
            </a:r>
          </a:p>
          <a:p>
            <a:pPr marL="257175" indent="-257175">
              <a:lnSpc>
                <a:spcPct val="90000"/>
              </a:lnSpc>
              <a:buClr>
                <a:srgbClr val="E20074"/>
              </a:buClr>
            </a:pPr>
            <a:r>
              <a:rPr lang="en-US" sz="2000" dirty="0">
                <a:latin typeface="Tele-GroteskHal" pitchFamily="2" charset="0"/>
                <a:cs typeface="Arial"/>
              </a:rPr>
              <a:t>Less wait time within your developer value stream</a:t>
            </a:r>
          </a:p>
          <a:p>
            <a:pPr marL="557530" lvl="1" indent="-213995">
              <a:lnSpc>
                <a:spcPct val="90000"/>
              </a:lnSpc>
              <a:buClr>
                <a:srgbClr val="E20074"/>
              </a:buClr>
            </a:pPr>
            <a:r>
              <a:rPr lang="en-US" sz="2000" dirty="0">
                <a:solidFill>
                  <a:schemeClr val="accent1"/>
                </a:solidFill>
                <a:latin typeface="Tele-GroteskFet" pitchFamily="2" charset="0"/>
                <a:cs typeface="Arial"/>
              </a:rPr>
              <a:t>1s saved in every ci/cd job</a:t>
            </a:r>
          </a:p>
          <a:p>
            <a:pPr marL="257175" indent="-257175">
              <a:lnSpc>
                <a:spcPct val="90000"/>
              </a:lnSpc>
              <a:buClr>
                <a:srgbClr val="E20074"/>
              </a:buClr>
            </a:pPr>
            <a:r>
              <a:rPr lang="en-US" sz="2000" dirty="0">
                <a:latin typeface="Tele-GroteskHal" pitchFamily="2" charset="0"/>
                <a:cs typeface="Arial"/>
              </a:rPr>
              <a:t>Empowering rather than impede leads to increased creativity</a:t>
            </a:r>
            <a:endParaRPr lang="en-US" sz="2000" dirty="0">
              <a:latin typeface="Tele-GroteskHal" pitchFamily="2" charset="0"/>
            </a:endParaRPr>
          </a:p>
          <a:p>
            <a:pPr marL="257175" indent="-257175">
              <a:lnSpc>
                <a:spcPct val="90000"/>
              </a:lnSpc>
              <a:buClr>
                <a:srgbClr val="E20074"/>
              </a:buClr>
            </a:pPr>
            <a:r>
              <a:rPr lang="en-US" sz="2000" dirty="0">
                <a:latin typeface="Tele-GroteskHal" pitchFamily="2" charset="0"/>
                <a:cs typeface="Arial"/>
              </a:rPr>
              <a:t>Assumption: transformation confidence</a:t>
            </a:r>
          </a:p>
          <a:p>
            <a:pPr marL="557530" lvl="1" indent="-213995">
              <a:lnSpc>
                <a:spcPct val="90000"/>
              </a:lnSpc>
              <a:buClr>
                <a:srgbClr val="E20074"/>
              </a:buClr>
            </a:pPr>
            <a:endParaRPr lang="en-US" sz="2000" dirty="0">
              <a:latin typeface="Tele-GroteskHal" pitchFamily="2" charset="0"/>
            </a:endParaRPr>
          </a:p>
        </p:txBody>
      </p:sp>
      <p:sp>
        <p:nvSpPr>
          <p:cNvPr id="3" name="Title 2"/>
          <p:cNvSpPr>
            <a:spLocks noGrp="1"/>
          </p:cNvSpPr>
          <p:nvPr>
            <p:ph type="title"/>
          </p:nvPr>
        </p:nvSpPr>
        <p:spPr/>
        <p:txBody>
          <a:bodyPr anchor="ctr">
            <a:normAutofit/>
          </a:bodyPr>
          <a:lstStyle/>
          <a:p>
            <a:pPr>
              <a:lnSpc>
                <a:spcPct val="90000"/>
              </a:lnSpc>
            </a:pPr>
            <a:r>
              <a:rPr lang="en-US" dirty="0">
                <a:latin typeface="Tele-GroteskUlt" pitchFamily="2" charset="0"/>
              </a:rPr>
              <a:t>How does the experience lead to results?</a:t>
            </a:r>
          </a:p>
        </p:txBody>
      </p:sp>
      <p:pic>
        <p:nvPicPr>
          <p:cNvPr id="5" name="Picture 4">
            <a:extLst>
              <a:ext uri="{FF2B5EF4-FFF2-40B4-BE49-F238E27FC236}">
                <a16:creationId xmlns:a16="http://schemas.microsoft.com/office/drawing/2014/main" id="{A8FEB3BF-216E-0A42-85EE-0FC43BBC0B5C}"/>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r="21569" b="15794"/>
          <a:stretch/>
        </p:blipFill>
        <p:spPr>
          <a:xfrm>
            <a:off x="5509123" y="877823"/>
            <a:ext cx="3634878" cy="4265677"/>
          </a:xfrm>
          <a:prstGeom prst="rect">
            <a:avLst/>
          </a:prstGeom>
          <a:noFill/>
        </p:spPr>
      </p:pic>
    </p:spTree>
    <p:extLst>
      <p:ext uri="{BB962C8B-B14F-4D97-AF65-F5344CB8AC3E}">
        <p14:creationId xmlns:p14="http://schemas.microsoft.com/office/powerpoint/2010/main" val="409808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84237" y="1781113"/>
            <a:ext cx="8575526" cy="130018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40"/>
              </a:lnSpc>
              <a:spcBef>
                <a:spcPct val="0"/>
              </a:spcBef>
              <a:buNone/>
            </a:pPr>
            <a:r>
              <a:rPr lang="en-US" sz="5000" spc="-20" dirty="0">
                <a:solidFill>
                  <a:schemeClr val="tx2"/>
                </a:solidFill>
                <a:latin typeface="Tele-GroteskFet" pitchFamily="2" charset="0"/>
                <a:ea typeface="Roboto Medium" panose="02000000000000000000" pitchFamily="2" charset="0"/>
                <a:cs typeface="Arial" panose="020B0604020202020204" pitchFamily="34" charset="0"/>
              </a:rPr>
              <a:t>CHANGE</a:t>
            </a:r>
          </a:p>
          <a:p>
            <a:pPr marL="0" indent="0" algn="ctr" defTabSz="685766">
              <a:lnSpc>
                <a:spcPts val="4040"/>
              </a:lnSpc>
              <a:spcBef>
                <a:spcPct val="0"/>
              </a:spcBef>
              <a:buNone/>
            </a:pPr>
            <a:r>
              <a:rPr lang="en-US" sz="3200" spc="-20" dirty="0">
                <a:gradFill>
                  <a:gsLst>
                    <a:gs pos="4839">
                      <a:schemeClr val="tx1"/>
                    </a:gs>
                    <a:gs pos="63000">
                      <a:schemeClr val="tx1"/>
                    </a:gs>
                  </a:gsLst>
                  <a:lin ang="5400000" scaled="1"/>
                </a:gradFill>
                <a:latin typeface="Tele-GroteskFet" pitchFamily="2" charset="0"/>
                <a:ea typeface="Roboto Medium" panose="02000000000000000000" pitchFamily="2" charset="0"/>
                <a:cs typeface="Arial" panose="020B0604020202020204" pitchFamily="34" charset="0"/>
              </a:rPr>
              <a:t>Transformation = </a:t>
            </a:r>
            <a:r>
              <a:rPr lang="en-US" sz="3200" spc="-20" dirty="0">
                <a:solidFill>
                  <a:schemeClr val="accent1"/>
                </a:solidFill>
                <a:latin typeface="Tele-GroteskUlt" pitchFamily="2" charset="0"/>
                <a:ea typeface="Roboto Medium" panose="02000000000000000000" pitchFamily="2" charset="0"/>
                <a:cs typeface="Arial" panose="020B0604020202020204" pitchFamily="34" charset="0"/>
              </a:rPr>
              <a:t>Fear</a:t>
            </a:r>
            <a:r>
              <a:rPr lang="en-US" sz="3200" spc="-20" dirty="0">
                <a:gradFill>
                  <a:gsLst>
                    <a:gs pos="4839">
                      <a:schemeClr val="tx1"/>
                    </a:gs>
                    <a:gs pos="63000">
                      <a:schemeClr val="tx1"/>
                    </a:gs>
                  </a:gsLst>
                  <a:lin ang="5400000" scaled="1"/>
                </a:gradFill>
                <a:latin typeface="Tele-GroteskFet" pitchFamily="2" charset="0"/>
                <a:ea typeface="Roboto Medium" panose="02000000000000000000" pitchFamily="2" charset="0"/>
                <a:cs typeface="Arial" panose="020B0604020202020204" pitchFamily="34" charset="0"/>
              </a:rPr>
              <a:t> of loss</a:t>
            </a:r>
            <a:endParaRPr lang="en-US" sz="3200" spc="-20" dirty="0">
              <a:solidFill>
                <a:schemeClr val="accent1"/>
              </a:solidFill>
              <a:latin typeface="Tele-GroteskUlt" pitchFamily="2" charset="0"/>
              <a:ea typeface="Roboto Medium" panose="02000000000000000000" pitchFamily="2" charset="0"/>
              <a:cs typeface="Arial" panose="020B0604020202020204" pitchFamily="34" charset="0"/>
            </a:endParaRPr>
          </a:p>
        </p:txBody>
      </p:sp>
    </p:spTree>
    <p:extLst>
      <p:ext uri="{BB962C8B-B14F-4D97-AF65-F5344CB8AC3E}">
        <p14:creationId xmlns:p14="http://schemas.microsoft.com/office/powerpoint/2010/main" val="222943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AD9EC3-4185-744A-B1C5-0245E0CE798C}"/>
              </a:ext>
            </a:extLst>
          </p:cNvPr>
          <p:cNvPicPr>
            <a:picLocks noChangeAspect="1"/>
          </p:cNvPicPr>
          <p:nvPr/>
        </p:nvPicPr>
        <p:blipFill>
          <a:blip r:embed="rId3"/>
          <a:stretch>
            <a:fillRect/>
          </a:stretch>
        </p:blipFill>
        <p:spPr>
          <a:xfrm>
            <a:off x="749300" y="870073"/>
            <a:ext cx="7396163" cy="3365254"/>
          </a:xfrm>
          <a:prstGeom prst="rect">
            <a:avLst/>
          </a:prstGeom>
          <a:noFill/>
        </p:spPr>
      </p:pic>
    </p:spTree>
    <p:extLst>
      <p:ext uri="{BB962C8B-B14F-4D97-AF65-F5344CB8AC3E}">
        <p14:creationId xmlns:p14="http://schemas.microsoft.com/office/powerpoint/2010/main" val="268767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vert="horz" lIns="68681" tIns="34340" rIns="68681" bIns="34340" rtlCol="0" anchor="ctr">
            <a:normAutofit/>
          </a:bodyPr>
          <a:lstStyle/>
          <a:p>
            <a:pPr marL="257175" indent="-257175">
              <a:lnSpc>
                <a:spcPct val="90000"/>
              </a:lnSpc>
              <a:buClr>
                <a:srgbClr val="E20074"/>
              </a:buClr>
            </a:pPr>
            <a:r>
              <a:rPr lang="en-US" sz="2000" dirty="0">
                <a:latin typeface="Tele-GroteskHal" pitchFamily="2" charset="0"/>
                <a:cs typeface="Arial"/>
              </a:rPr>
              <a:t>Measuring Cycle – before platform. To platform, after platform. </a:t>
            </a:r>
          </a:p>
          <a:p>
            <a:pPr marL="257175" indent="-257175">
              <a:lnSpc>
                <a:spcPct val="90000"/>
              </a:lnSpc>
              <a:buClr>
                <a:srgbClr val="E20074"/>
              </a:buClr>
            </a:pPr>
            <a:r>
              <a:rPr lang="en-US" sz="2000" dirty="0">
                <a:latin typeface="Tele-GroteskHal" pitchFamily="2" charset="0"/>
                <a:cs typeface="Arial"/>
              </a:rPr>
              <a:t>Include empowerment </a:t>
            </a:r>
          </a:p>
          <a:p>
            <a:pPr marL="257175" indent="-257175">
              <a:lnSpc>
                <a:spcPct val="90000"/>
              </a:lnSpc>
              <a:buClr>
                <a:srgbClr val="E20074"/>
              </a:buClr>
            </a:pPr>
            <a:r>
              <a:rPr lang="en-US" sz="2000" dirty="0">
                <a:latin typeface="Tele-GroteskHal" pitchFamily="2" charset="0"/>
                <a:cs typeface="Arial"/>
              </a:rPr>
              <a:t>Until deprecation</a:t>
            </a:r>
            <a:endParaRPr lang="en-US" sz="2000" dirty="0">
              <a:latin typeface="Tele-GroteskHal" pitchFamily="2" charset="0"/>
            </a:endParaRPr>
          </a:p>
        </p:txBody>
      </p:sp>
      <p:sp>
        <p:nvSpPr>
          <p:cNvPr id="3" name="Title 2"/>
          <p:cNvSpPr>
            <a:spLocks noGrp="1"/>
          </p:cNvSpPr>
          <p:nvPr>
            <p:ph type="title"/>
          </p:nvPr>
        </p:nvSpPr>
        <p:spPr/>
        <p:txBody>
          <a:bodyPr anchor="ctr">
            <a:normAutofit/>
          </a:bodyPr>
          <a:lstStyle/>
          <a:p>
            <a:pPr>
              <a:lnSpc>
                <a:spcPct val="90000"/>
              </a:lnSpc>
            </a:pPr>
            <a:r>
              <a:rPr lang="en-US" dirty="0">
                <a:latin typeface="Tele-GroteskUlt" pitchFamily="2" charset="0"/>
              </a:rPr>
              <a:t>Transformation life cycle</a:t>
            </a:r>
          </a:p>
        </p:txBody>
      </p:sp>
      <p:pic>
        <p:nvPicPr>
          <p:cNvPr id="5" name="Picture 4">
            <a:extLst>
              <a:ext uri="{FF2B5EF4-FFF2-40B4-BE49-F238E27FC236}">
                <a16:creationId xmlns:a16="http://schemas.microsoft.com/office/drawing/2014/main" id="{A8FEB3BF-216E-0A42-85EE-0FC43BBC0B5C}"/>
              </a:ext>
            </a:extLst>
          </p:cNvPr>
          <p:cNvPicPr>
            <a:picLocks noChangeAspect="1"/>
          </p:cNvPicPr>
          <p:nvPr/>
        </p:nvPicPr>
        <p:blipFill rotWithShape="1">
          <a:blip r:embed="rId3" cstate="email">
            <a:alphaModFix amt="20000"/>
            <a:extLst>
              <a:ext uri="{28A0092B-C50C-407E-A947-70E740481C1C}">
                <a14:useLocalDpi xmlns:a14="http://schemas.microsoft.com/office/drawing/2010/main"/>
              </a:ext>
            </a:extLst>
          </a:blip>
          <a:srcRect r="21569" b="15794"/>
          <a:stretch/>
        </p:blipFill>
        <p:spPr>
          <a:xfrm>
            <a:off x="5509123" y="877823"/>
            <a:ext cx="3634878" cy="4265677"/>
          </a:xfrm>
          <a:prstGeom prst="rect">
            <a:avLst/>
          </a:prstGeom>
          <a:noFill/>
        </p:spPr>
      </p:pic>
    </p:spTree>
    <p:extLst>
      <p:ext uri="{BB962C8B-B14F-4D97-AF65-F5344CB8AC3E}">
        <p14:creationId xmlns:p14="http://schemas.microsoft.com/office/powerpoint/2010/main" val="1732519264"/>
      </p:ext>
    </p:extLst>
  </p:cSld>
  <p:clrMapOvr>
    <a:masterClrMapping/>
  </p:clrMapOvr>
</p:sld>
</file>

<file path=ppt/theme/theme1.xml><?xml version="1.0" encoding="utf-8"?>
<a:theme xmlns:a="http://schemas.openxmlformats.org/drawingml/2006/main" name="01 - Cover Slid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noAutofit/>
      </a:bodyPr>
      <a:lstStyle>
        <a:defPPr algn="l">
          <a:defRPr dirty="0" err="1" smtClean="0">
            <a:latin typeface="+mn-lt"/>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5468B658-E456-4CF0-8F00-6E987840CC5B}"/>
    </a:ext>
  </a:extLst>
</a:theme>
</file>

<file path=ppt/theme/theme2.xml><?xml version="1.0" encoding="utf-8"?>
<a:theme xmlns:a="http://schemas.openxmlformats.org/drawingml/2006/main" name="02 - Confidentiality Statement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33E3C587-1381-4C3A-836D-1FC2649757BE}"/>
    </a:ext>
  </a:extLst>
</a:theme>
</file>

<file path=ppt/theme/theme3.xml><?xml version="1.0" encoding="utf-8"?>
<a:theme xmlns:a="http://schemas.openxmlformats.org/drawingml/2006/main" name="03 - Section Titl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156D47CD-407B-4644-B69E-A8CC74A09EF1}"/>
    </a:ext>
  </a:extLst>
</a:theme>
</file>

<file path=ppt/theme/theme4.xml><?xml version="1.0" encoding="utf-8"?>
<a:theme xmlns:a="http://schemas.openxmlformats.org/drawingml/2006/main" name="04 - Body Slides - No Image">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err="1" smtClean="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66F2A77B-ED35-459C-9A44-13EFCC8A8203}"/>
    </a:ext>
  </a:extLst>
</a:theme>
</file>

<file path=ppt/theme/theme5.xml><?xml version="1.0" encoding="utf-8"?>
<a:theme xmlns:a="http://schemas.openxmlformats.org/drawingml/2006/main" name="05 - Body Slides + Image">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373E40A6-D290-44FC-9952-026DF14558B5}"/>
    </a:ext>
  </a:extLst>
</a:theme>
</file>

<file path=ppt/theme/theme6.xml><?xml version="1.0" encoding="utf-8"?>
<a:theme xmlns:a="http://schemas.openxmlformats.org/drawingml/2006/main" name="07 - Closing Slides">
  <a:themeElements>
    <a:clrScheme name="T-Mobile colors 2020">
      <a:dk1>
        <a:srgbClr val="3C3C3C"/>
      </a:dk1>
      <a:lt1>
        <a:srgbClr val="FFFFFF"/>
      </a:lt1>
      <a:dk2>
        <a:srgbClr val="000000"/>
      </a:dk2>
      <a:lt2>
        <a:srgbClr val="E8E8E8"/>
      </a:lt2>
      <a:accent1>
        <a:srgbClr val="E20074"/>
      </a:accent1>
      <a:accent2>
        <a:srgbClr val="C8C8C8"/>
      </a:accent2>
      <a:accent3>
        <a:srgbClr val="6A6A6A"/>
      </a:accent3>
      <a:accent4>
        <a:srgbClr val="861B54"/>
      </a:accent4>
      <a:accent5>
        <a:srgbClr val="9B9B9B"/>
      </a:accent5>
      <a:accent6>
        <a:srgbClr val="3C3C3C"/>
      </a:accent6>
      <a:hlink>
        <a:srgbClr val="E20074"/>
      </a:hlink>
      <a:folHlink>
        <a:srgbClr val="97024F"/>
      </a:folHlink>
    </a:clrScheme>
    <a:fontScheme name="T-Mobile font TeleGroteskNext">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extLst>
    <a:ext uri="{05A4C25C-085E-4340-85A3-A5531E510DB2}">
      <thm15:themeFamily xmlns:thm15="http://schemas.microsoft.com/office/thememl/2012/main" name="Presentation2" id="{7911B2E8-6408-4676-9F4D-ECCB528A3A04}" vid="{137E8F2B-6EE4-4895-A04B-E2315B16FB63}"/>
    </a:ext>
  </a:extLst>
</a:theme>
</file>

<file path=ppt/theme/theme7.xml><?xml version="1.0" encoding="utf-8"?>
<a:theme xmlns:a="http://schemas.openxmlformats.org/drawingml/2006/main" name="04 - Body Slides - No Image">
  <a:themeElements>
    <a:clrScheme name="T-Mobile 2014">
      <a:dk1>
        <a:srgbClr val="000000"/>
      </a:dk1>
      <a:lt1>
        <a:srgbClr val="FFFFFF"/>
      </a:lt1>
      <a:dk2>
        <a:srgbClr val="000000"/>
      </a:dk2>
      <a:lt2>
        <a:srgbClr val="E8E8E8"/>
      </a:lt2>
      <a:accent1>
        <a:srgbClr val="E20074"/>
      </a:accent1>
      <a:accent2>
        <a:srgbClr val="6A6A6A"/>
      </a:accent2>
      <a:accent3>
        <a:srgbClr val="9B9B9B"/>
      </a:accent3>
      <a:accent4>
        <a:srgbClr val="E8E8E8"/>
      </a:accent4>
      <a:accent5>
        <a:srgbClr val="000000"/>
      </a:accent5>
      <a:accent6>
        <a:srgbClr val="9B9B9B"/>
      </a:accent6>
      <a:hlink>
        <a:srgbClr val="000000"/>
      </a:hlink>
      <a:folHlink>
        <a:srgbClr val="000000"/>
      </a:folHlink>
    </a:clrScheme>
    <a:fontScheme name="T-Mobile Tele">
      <a:majorFont>
        <a:latin typeface="Tele-GroteskFe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Tele-GroteskNor" pitchFamily="2" charset="0"/>
            <a:cs typeface="Arial" pitchFamily="34" charset="0"/>
          </a:defRPr>
        </a:defPPr>
      </a:lstStyle>
    </a:txDef>
  </a:objectDefaults>
  <a:extraClrSchemeLst/>
</a:theme>
</file>

<file path=ppt/theme/theme8.xml><?xml version="1.0" encoding="utf-8"?>
<a:theme xmlns:a="http://schemas.openxmlformats.org/drawingml/2006/main" name="Office Theme">
  <a:themeElements>
    <a:clrScheme name="T-Mobile 2.0 B">
      <a:dk1>
        <a:srgbClr val="000000"/>
      </a:dk1>
      <a:lt1>
        <a:srgbClr val="FFFFFF"/>
      </a:lt1>
      <a:dk2>
        <a:srgbClr val="000000"/>
      </a:dk2>
      <a:lt2>
        <a:srgbClr val="E8E8E8"/>
      </a:lt2>
      <a:accent1>
        <a:srgbClr val="E20074"/>
      </a:accent1>
      <a:accent2>
        <a:srgbClr val="6A6A6A"/>
      </a:accent2>
      <a:accent3>
        <a:srgbClr val="9B9B9B"/>
      </a:accent3>
      <a:accent4>
        <a:srgbClr val="C1D82F"/>
      </a:accent4>
      <a:accent5>
        <a:srgbClr val="6DB33F"/>
      </a:accent5>
      <a:accent6>
        <a:srgbClr val="008DA8"/>
      </a:accent6>
      <a:hlink>
        <a:srgbClr val="E20074"/>
      </a:hlink>
      <a:folHlink>
        <a:srgbClr val="9702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T-Mobile 2.0 B">
      <a:dk1>
        <a:srgbClr val="000000"/>
      </a:dk1>
      <a:lt1>
        <a:srgbClr val="FFFFFF"/>
      </a:lt1>
      <a:dk2>
        <a:srgbClr val="000000"/>
      </a:dk2>
      <a:lt2>
        <a:srgbClr val="E8E8E8"/>
      </a:lt2>
      <a:accent1>
        <a:srgbClr val="E20074"/>
      </a:accent1>
      <a:accent2>
        <a:srgbClr val="6A6A6A"/>
      </a:accent2>
      <a:accent3>
        <a:srgbClr val="9B9B9B"/>
      </a:accent3>
      <a:accent4>
        <a:srgbClr val="C1D82F"/>
      </a:accent4>
      <a:accent5>
        <a:srgbClr val="6DB33F"/>
      </a:accent5>
      <a:accent6>
        <a:srgbClr val="008DA8"/>
      </a:accent6>
      <a:hlink>
        <a:srgbClr val="E20074"/>
      </a:hlink>
      <a:folHlink>
        <a:srgbClr val="9702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C6362E4022A046847B1F44DBC5B657" ma:contentTypeVersion="12" ma:contentTypeDescription="Create a new document." ma:contentTypeScope="" ma:versionID="c2b0ec873a65a87559b5f881b67df7e7">
  <xsd:schema xmlns:xsd="http://www.w3.org/2001/XMLSchema" xmlns:xs="http://www.w3.org/2001/XMLSchema" xmlns:p="http://schemas.microsoft.com/office/2006/metadata/properties" xmlns:ns2="226bbc49-e887-4d0d-8bf4-f783db0b4e26" xmlns:ns3="c2e15ccf-7aca-4b8a-823e-f8dc86a82d64" targetNamespace="http://schemas.microsoft.com/office/2006/metadata/properties" ma:root="true" ma:fieldsID="36263ef8c56c9aba2b92ddbad1dc8939" ns2:_="" ns3:_="">
    <xsd:import namespace="226bbc49-e887-4d0d-8bf4-f783db0b4e26"/>
    <xsd:import namespace="c2e15ccf-7aca-4b8a-823e-f8dc86a82d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6bbc49-e887-4d0d-8bf4-f783db0b4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Status" ma:index="19" nillable="true" ma:displayName="Status" ma:default="1" ma:description="Status of mirroring" ma:internalName="Status">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c2e15ccf-7aca-4b8a-823e-f8dc86a82d6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Status xmlns="226bbc49-e887-4d0d-8bf4-f783db0b4e26">true</Status>
  </documentManagement>
</p:properties>
</file>

<file path=customXml/itemProps1.xml><?xml version="1.0" encoding="utf-8"?>
<ds:datastoreItem xmlns:ds="http://schemas.openxmlformats.org/officeDocument/2006/customXml" ds:itemID="{C1BA0EC1-08B1-4C25-B946-EEDF3653A49C}">
  <ds:schemaRefs>
    <ds:schemaRef ds:uri="http://schemas.microsoft.com/sharepoint/v3/contenttype/forms"/>
  </ds:schemaRefs>
</ds:datastoreItem>
</file>

<file path=customXml/itemProps2.xml><?xml version="1.0" encoding="utf-8"?>
<ds:datastoreItem xmlns:ds="http://schemas.openxmlformats.org/officeDocument/2006/customXml" ds:itemID="{1BCD21AD-3641-480D-98F2-23CBCEB49B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6bbc49-e887-4d0d-8bf4-f783db0b4e26"/>
    <ds:schemaRef ds:uri="c2e15ccf-7aca-4b8a-823e-f8dc86a82d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519F53-8130-4966-AEEC-1D337E7E2C5C}">
  <ds:schemaRefs>
    <ds:schemaRef ds:uri="c2e15ccf-7aca-4b8a-823e-f8dc86a82d64"/>
    <ds:schemaRef ds:uri="http://schemas.microsoft.com/office/2006/metadata/properties"/>
    <ds:schemaRef ds:uri="http://purl.org/dc/elements/1.1/"/>
    <ds:schemaRef ds:uri="http://www.w3.org/XML/1998/namespac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226bbc49-e887-4d0d-8bf4-f783db0b4e2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01 - Cover Slides</Template>
  <TotalTime>3502</TotalTime>
  <Words>1966</Words>
  <Application>Microsoft Macintosh PowerPoint</Application>
  <PresentationFormat>On-screen Show (16:9)</PresentationFormat>
  <Paragraphs>200</Paragraphs>
  <Slides>19</Slides>
  <Notes>18</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19</vt:i4>
      </vt:variant>
    </vt:vector>
  </HeadingPairs>
  <TitlesOfParts>
    <vt:vector size="36" baseType="lpstr">
      <vt:lpstr>Arial</vt:lpstr>
      <vt:lpstr>Calibri</vt:lpstr>
      <vt:lpstr>Tele-GroteskFet</vt:lpstr>
      <vt:lpstr>Tele-GroteskHal</vt:lpstr>
      <vt:lpstr>Tele-GroteskNor</vt:lpstr>
      <vt:lpstr>Tele-GroteskUlt</vt:lpstr>
      <vt:lpstr>TeleGrotesk Next</vt:lpstr>
      <vt:lpstr>TeleGrotesk Next Medium</vt:lpstr>
      <vt:lpstr>TeleGrotesk Next Ultra</vt:lpstr>
      <vt:lpstr>Wingdings</vt:lpstr>
      <vt:lpstr>01 - Cover Slides</vt:lpstr>
      <vt:lpstr>02 - Confidentiality Statements</vt:lpstr>
      <vt:lpstr>03 - Section Titles</vt:lpstr>
      <vt:lpstr>04 - Body Slides - No Image</vt:lpstr>
      <vt:lpstr>05 - Body Slides + Image</vt:lpstr>
      <vt:lpstr>07 - Closing Slides</vt:lpstr>
      <vt:lpstr>04 - Body Slides - No Image</vt:lpstr>
      <vt:lpstr>PowerPoint Presentation</vt:lpstr>
      <vt:lpstr>PowerPoint Presentation</vt:lpstr>
      <vt:lpstr>Table of contents</vt:lpstr>
      <vt:lpstr>PowerPoint Presentation</vt:lpstr>
      <vt:lpstr>PowerPoint Presentation</vt:lpstr>
      <vt:lpstr>How does the experience lead to results?</vt:lpstr>
      <vt:lpstr>PowerPoint Presentation</vt:lpstr>
      <vt:lpstr>PowerPoint Presentation</vt:lpstr>
      <vt:lpstr>Transformation life cycle</vt:lpstr>
      <vt:lpstr>Deliver on platform transformation</vt:lpstr>
      <vt:lpstr>Acknowledge poor experience</vt:lpstr>
      <vt:lpstr>Turn unplanned to planned</vt:lpstr>
      <vt:lpstr>Now you find the right questions</vt:lpstr>
      <vt:lpstr>Find the right solutions</vt:lpstr>
      <vt:lpstr>CORE VS CONTEXT</vt:lpstr>
      <vt:lpstr>Lessons Learned</vt:lpstr>
      <vt:lpstr>PowerPoint Presentation</vt:lpstr>
      <vt:lpstr>Thanks for listening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dc:title>
  <dc:subject/>
  <dc:creator>Joseph Komar</dc:creator>
  <cp:keywords/>
  <dc:description/>
  <cp:lastModifiedBy>Hill, Chris</cp:lastModifiedBy>
  <cp:revision>19</cp:revision>
  <cp:lastPrinted>2020-06-13T16:07:36Z</cp:lastPrinted>
  <dcterms:created xsi:type="dcterms:W3CDTF">2020-04-17T17:26:35Z</dcterms:created>
  <dcterms:modified xsi:type="dcterms:W3CDTF">2020-09-25T22:36:58Z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0x010100C3C6362E4022A046847B1F44DBC5B657</vt:lpwstr>
  </property>
</Properties>
</file>